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16" r:id="rId2"/>
  </p:sldMasterIdLst>
  <p:notesMasterIdLst>
    <p:notesMasterId r:id="rId11"/>
  </p:notesMasterIdLst>
  <p:sldIdLst>
    <p:sldId id="256" r:id="rId3"/>
    <p:sldId id="257" r:id="rId4"/>
    <p:sldId id="258" r:id="rId5"/>
    <p:sldId id="263" r:id="rId6"/>
    <p:sldId id="259" r:id="rId7"/>
    <p:sldId id="260" r:id="rId8"/>
    <p:sldId id="261" r:id="rId9"/>
    <p:sldId id="262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4A020-2ACE-41BA-8576-8C059FE0D6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5216E-EEF2-461D-AD20-49A25015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478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5216E-EEF2-461D-AD20-49A25015E8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72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2480517"/>
            <a:ext cx="7117180" cy="1102519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3583035"/>
            <a:ext cx="7117180" cy="646065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355521"/>
            <a:ext cx="7123080" cy="3038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506792"/>
            <a:ext cx="1472962" cy="388899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506793"/>
            <a:ext cx="5467557" cy="388899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3714750"/>
            <a:ext cx="9147765" cy="1434066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4805958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2481436"/>
            <a:ext cx="7117178" cy="11016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3583036"/>
            <a:ext cx="7117178" cy="6453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506794"/>
            <a:ext cx="7123080" cy="6933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3" y="1357312"/>
            <a:ext cx="3471277" cy="3038476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357312"/>
            <a:ext cx="3469242" cy="3038477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359695"/>
            <a:ext cx="313249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3" y="1791892"/>
            <a:ext cx="3471277" cy="2603896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359695"/>
            <a:ext cx="3133080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1" y="1791892"/>
            <a:ext cx="3471275" cy="2603896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334566"/>
            <a:ext cx="2660650" cy="889396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5" y="334566"/>
            <a:ext cx="4279869" cy="406122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223962"/>
            <a:ext cx="2660650" cy="317182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040293"/>
            <a:ext cx="3481387" cy="834941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1875234"/>
            <a:ext cx="3481387" cy="18976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8" y="1077646"/>
            <a:ext cx="1086653" cy="814990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2" y="1058844"/>
            <a:ext cx="830365" cy="622774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420841"/>
            <a:ext cx="602364" cy="45177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358485"/>
            <a:ext cx="489588" cy="367191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3" y="1562570"/>
            <a:ext cx="256601" cy="19245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2" y="744807"/>
            <a:ext cx="256601" cy="19245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7" y="1420841"/>
            <a:ext cx="197439" cy="14807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2" y="795445"/>
            <a:ext cx="197439" cy="14807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200150"/>
            <a:ext cx="3429000" cy="257175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5" y="49740"/>
            <a:ext cx="2575511" cy="5097800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3" y="506794"/>
            <a:ext cx="7125113" cy="6933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355521"/>
            <a:ext cx="7125112" cy="30385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4463858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6" y="4463858"/>
            <a:ext cx="5256399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9" y="4463858"/>
            <a:ext cx="608287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E71A1E3-741D-4CF7-BC22-E071F9332987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4805958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D651E71-BE15-4F81-95E2-7AA8C59262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41650">
              <a:srgbClr val="16BCE2"/>
            </a:gs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673" y="2292926"/>
            <a:ext cx="3048000" cy="24288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"/>
            <a:ext cx="8839200" cy="3524250"/>
          </a:xfrm>
        </p:spPr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s-ES_tradnl" sz="4400" b="1" dirty="0">
                <a:solidFill>
                  <a:srgbClr val="000000"/>
                </a:solidFill>
                <a:ea typeface="Calibri"/>
                <a:cs typeface="Times New Roman"/>
              </a:rPr>
              <a:t>ADMINISTRACIÓN DEL DESEMPEÑO   </a:t>
            </a:r>
            <a:r>
              <a:rPr lang="en-US" sz="2800" dirty="0">
                <a:latin typeface="Calibri"/>
                <a:ea typeface="Calibri"/>
                <a:cs typeface="Times New Roman"/>
              </a:rPr>
              <a:t/>
            </a:r>
            <a:br>
              <a:rPr lang="en-US" sz="2800" dirty="0">
                <a:latin typeface="Calibri"/>
                <a:ea typeface="Calibri"/>
                <a:cs typeface="Times New Roman"/>
              </a:rPr>
            </a:br>
            <a:r>
              <a:rPr lang="es-ES_tradnl" sz="2400" i="1" dirty="0" smtClean="0">
                <a:solidFill>
                  <a:srgbClr val="000000"/>
                </a:solidFill>
                <a:ea typeface="Calibri"/>
                <a:cs typeface="Times New Roman"/>
              </a:rPr>
              <a:t>Curso: GLD345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4900" b="1" dirty="0" smtClean="0"/>
              <a:t/>
            </a:r>
            <a:br>
              <a:rPr lang="en-US" sz="4900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28950"/>
            <a:ext cx="8686800" cy="1981200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s-MX" sz="3000" b="1" dirty="0">
                <a:solidFill>
                  <a:prstClr val="whit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Presentador: </a:t>
            </a:r>
            <a:r>
              <a:rPr lang="en-US" sz="3000" b="1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James F. Daniel, PhD</a:t>
            </a:r>
            <a:endParaRPr lang="es-MX" sz="3000" b="1" dirty="0">
              <a:solidFill>
                <a:prstClr val="whit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ctr" defTabSz="9144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s-MX" sz="2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Secretario de Campo </a:t>
            </a:r>
            <a:r>
              <a:rPr lang="es-MX" sz="2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s-MX" sz="26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ctr" defTabSz="9144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s-MX" sz="2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s-MX" sz="2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Director </a:t>
            </a:r>
            <a:r>
              <a:rPr lang="es-MX" sz="2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Asociado de </a:t>
            </a:r>
            <a:r>
              <a:rPr lang="es-MX" sz="2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Ministerios de </a:t>
            </a:r>
            <a:r>
              <a:rPr lang="es-MX" sz="2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Mayordomía </a:t>
            </a:r>
          </a:p>
          <a:p>
            <a:pPr lvl="0" algn="ctr" defTabSz="9144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s-MX" sz="2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División Interamericana</a:t>
            </a:r>
            <a:endParaRPr lang="es-MX" sz="2600" b="1" dirty="0">
              <a:solidFill>
                <a:schemeClr val="tx1"/>
              </a:solidFill>
              <a:latin typeface="Calibri"/>
            </a:endParaRPr>
          </a:p>
          <a:p>
            <a:pPr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56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19150"/>
            <a:ext cx="8534400" cy="4267200"/>
          </a:xfrm>
        </p:spPr>
        <p:txBody>
          <a:bodyPr>
            <a:normAutofit/>
          </a:bodyPr>
          <a:lstStyle/>
          <a:p>
            <a:r>
              <a:rPr lang="es-E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requerimientos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es-E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trabajo </a:t>
            </a:r>
          </a:p>
          <a:p>
            <a:r>
              <a:rPr lang="es-E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planificación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desempeño </a:t>
            </a:r>
          </a:p>
          <a:p>
            <a:pPr marL="0" indent="0">
              <a:buNone/>
            </a:pPr>
            <a:endParaRPr lang="en-US" u="sng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Scripture and Performance Management </a:t>
            </a:r>
          </a:p>
          <a:p>
            <a:r>
              <a:rPr lang="en-US" sz="2800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hacedlo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corazón</a:t>
            </a:r>
            <a:endParaRPr lang="en-US" sz="2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rehusé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anunciaros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enseñaros</a:t>
            </a:r>
            <a:endParaRPr lang="en-US" sz="2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recibirá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recompensa</a:t>
            </a:r>
            <a:r>
              <a:rPr lang="en-US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2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</a:t>
            </a:r>
            <a:r>
              <a:rPr lang="en-US" sz="2800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seáis</a:t>
            </a:r>
            <a:r>
              <a:rPr lang="en-US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perezosos</a:t>
            </a:r>
            <a:endParaRPr lang="en-US" sz="2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067800" cy="7620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Administración</a:t>
            </a:r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/ </a:t>
            </a:r>
            <a:r>
              <a:rPr lang="en-US" sz="2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Evaluación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92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3810000"/>
          </a:xfrm>
        </p:spPr>
        <p:txBody>
          <a:bodyPr>
            <a:normAutofit/>
          </a:bodyPr>
          <a:lstStyle/>
          <a:p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supervisores</a:t>
            </a:r>
            <a:r>
              <a:rPr lang="en-U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subordinados</a:t>
            </a:r>
            <a:r>
              <a:rPr lang="en-U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expectativas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tarea</a:t>
            </a:r>
            <a:endParaRPr lang="en-US" u="sng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evalúen</a:t>
            </a:r>
            <a:endParaRPr lang="en-US" u="sng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28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09550"/>
            <a:ext cx="8839200" cy="914400"/>
          </a:xfrm>
        </p:spPr>
        <p:txBody>
          <a:bodyPr>
            <a:noAutofit/>
          </a:bodyPr>
          <a:lstStyle/>
          <a:p>
            <a:pPr algn="l"/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Visión General de Administración del Desempeño </a:t>
            </a:r>
            <a:endParaRPr lang="en-U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96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4350"/>
            <a:ext cx="8229600" cy="4080273"/>
          </a:xfrm>
        </p:spPr>
        <p:txBody>
          <a:bodyPr/>
          <a:lstStyle/>
          <a:p>
            <a:pPr marL="0" lvl="0" indent="0">
              <a:buNone/>
            </a:pPr>
            <a:r>
              <a:rPr lang="en-US" sz="2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Gallup</a:t>
            </a:r>
          </a:p>
          <a:p>
            <a:pPr lvl="0"/>
            <a:r>
              <a:rPr lang="en-US" sz="2800" u="sng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qué</a:t>
            </a:r>
            <a:r>
              <a:rPr lang="en-US" sz="2800" u="sng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 </a:t>
            </a:r>
            <a:r>
              <a:rPr lang="en-US" sz="2800" u="sng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espera</a:t>
            </a:r>
            <a:r>
              <a:rPr lang="en-US" sz="2800" u="sng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lvl="0"/>
            <a:r>
              <a:rPr lang="en-US" sz="2800" u="sng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reconocimiento</a:t>
            </a:r>
            <a:r>
              <a:rPr lang="en-US" sz="2800" u="sng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lvl="0"/>
            <a:r>
              <a:rPr lang="en-US" sz="2800" u="sng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desarrollo</a:t>
            </a:r>
            <a:endParaRPr lang="en-US" sz="2800" u="sng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en-US" sz="2800" u="sng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realimentación</a:t>
            </a:r>
            <a:endParaRPr lang="en-US" sz="2800" u="sng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13334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7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5350"/>
            <a:ext cx="8458200" cy="4114800"/>
          </a:xfrm>
        </p:spPr>
        <p:txBody>
          <a:bodyPr>
            <a:normAutofit fontScale="92500" lnSpcReduction="10000"/>
          </a:bodyPr>
          <a:lstStyle/>
          <a:p>
            <a:r>
              <a:rPr lang="es-ES" sz="35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personales</a:t>
            </a:r>
            <a:r>
              <a:rPr lang="es-ES" sz="3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</a:p>
          <a:p>
            <a:r>
              <a:rPr lang="es-ES" sz="35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organización</a:t>
            </a:r>
            <a:endParaRPr lang="en-US" sz="35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71500" indent="-571500">
              <a:buAutoNum type="romanUcPeriod"/>
            </a:pPr>
            <a:r>
              <a:rPr lang="en-US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Performance Planning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ES" sz="35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comprensión mutua</a:t>
            </a:r>
            <a:endParaRPr lang="en-US" sz="35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sz="3500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normas</a:t>
            </a:r>
            <a:r>
              <a:rPr lang="en-US" sz="3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en-US" sz="3500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expectativas</a:t>
            </a:r>
            <a:endParaRPr lang="en-US" sz="35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sz="3500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Comunicar</a:t>
            </a:r>
            <a:endParaRPr lang="en-US" sz="35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sz="3500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blancos</a:t>
            </a:r>
            <a:endParaRPr lang="en-US" sz="3500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971550"/>
          </a:xfrm>
        </p:spPr>
        <p:txBody>
          <a:bodyPr>
            <a:noAutofit/>
          </a:bodyPr>
          <a:lstStyle/>
          <a:p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Alineación con la misión y visión de la organización</a:t>
            </a:r>
            <a:r>
              <a:rPr lang="es-ES" sz="3200" b="1" dirty="0"/>
              <a:t> 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4097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19150"/>
            <a:ext cx="8686800" cy="4267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conversación</a:t>
            </a:r>
            <a:endParaRPr lang="en-US" u="sng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regularmente</a:t>
            </a:r>
            <a:endParaRPr lang="en-US" u="sng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puntos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sólidos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</a:p>
          <a:p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problemas</a:t>
            </a:r>
            <a:r>
              <a:rPr lang="en-U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respeto</a:t>
            </a:r>
            <a:endParaRPr lang="en-US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7151"/>
            <a:ext cx="8763000" cy="761999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/>
              <a:t>II.</a:t>
            </a:r>
            <a:r>
              <a:rPr lang="en-US" sz="4000" dirty="0" smtClean="0"/>
              <a:t> 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Supervisión </a:t>
            </a:r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Realimentación Diarias 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99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85750"/>
            <a:ext cx="8839200" cy="4572000"/>
          </a:xfrm>
        </p:spPr>
        <p:txBody>
          <a:bodyPr>
            <a:normAutofit/>
          </a:bodyPr>
          <a:lstStyle/>
          <a:p>
            <a:r>
              <a:rPr lang="es-E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s-ES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s-E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los </a:t>
            </a:r>
            <a:r>
              <a:rPr lang="es-ES" sz="3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éxitos</a:t>
            </a:r>
            <a:endParaRPr lang="es-ES" sz="3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s-E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 las gracias</a:t>
            </a:r>
          </a:p>
          <a:p>
            <a:r>
              <a:rPr lang="es-E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Celebra</a:t>
            </a:r>
          </a:p>
          <a:p>
            <a:pPr marL="0" indent="0">
              <a:buNone/>
            </a:pPr>
            <a:endParaRPr lang="en-US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35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35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US" sz="35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500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resuelve</a:t>
            </a:r>
            <a:endParaRPr lang="en-US" sz="3500" u="sng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s-ES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III</a:t>
            </a:r>
            <a:r>
              <a:rPr lang="es-ES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	Revisión Trimestral del Desempeño </a:t>
            </a:r>
            <a:endParaRPr lang="en-US" sz="3000" b="1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revisar</a:t>
            </a:r>
            <a:endParaRPr lang="en-US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800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8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	</a:t>
            </a:r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logros</a:t>
            </a:r>
            <a:r>
              <a:rPr lang="en-U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lvl="2"/>
            <a:r>
              <a:rPr lang="en-US" sz="3200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desafíos</a:t>
            </a:r>
            <a:r>
              <a:rPr lang="en-US" sz="3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3200" u="sng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	</a:t>
            </a:r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formularios</a:t>
            </a:r>
            <a:endParaRPr lang="en-US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	</a:t>
            </a:r>
            <a:r>
              <a:rPr lang="en-US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Prepararse</a:t>
            </a:r>
            <a:endParaRPr lang="en-US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	</a:t>
            </a:r>
            <a:r>
              <a:rPr lang="en-US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Completa</a:t>
            </a:r>
            <a:endParaRPr lang="en-US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	</a:t>
            </a:r>
            <a:r>
              <a:rPr lang="en-US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conocer</a:t>
            </a:r>
            <a:endParaRPr lang="en-US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05979"/>
            <a:ext cx="8839200" cy="857250"/>
          </a:xfrm>
        </p:spPr>
        <p:txBody>
          <a:bodyPr>
            <a:normAutofit fontScale="90000"/>
          </a:bodyPr>
          <a:lstStyle/>
          <a:p>
            <a:pPr marL="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mbria"/>
                <a:ea typeface="Calibri"/>
                <a:cs typeface="Times New Roman"/>
              </a:rPr>
              <a:t> </a:t>
            </a:r>
            <a:r>
              <a:rPr lang="en-US" sz="4000" dirty="0">
                <a:ea typeface="Calibri"/>
                <a:cs typeface="Times New Roman"/>
              </a:rPr>
              <a:t/>
            </a:r>
            <a:br>
              <a:rPr lang="en-US" sz="4000" dirty="0">
                <a:ea typeface="Calibri"/>
                <a:cs typeface="Times New Roman"/>
              </a:rPr>
            </a:br>
            <a:r>
              <a:rPr lang="es-ES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IV </a:t>
            </a:r>
            <a:r>
              <a:rPr lang="es-ES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Revisión Formal del Desempeño </a:t>
            </a:r>
            <a:r>
              <a:rPr lang="en-US" sz="4000" dirty="0">
                <a:ea typeface="Calibri"/>
                <a:cs typeface="Times New Roman"/>
              </a:rPr>
              <a:t/>
            </a:r>
            <a:br>
              <a:rPr lang="en-US" sz="4000" dirty="0">
                <a:ea typeface="Calibri"/>
                <a:cs typeface="Times New Roman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31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304</TotalTime>
  <Words>119</Words>
  <Application>Microsoft Office PowerPoint</Application>
  <PresentationFormat>On-screen Show (16:9)</PresentationFormat>
  <Paragraphs>57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Winter</vt:lpstr>
      <vt:lpstr>Concourse</vt:lpstr>
      <vt:lpstr>ADMINISTRACIÓN DEL DESEMPEÑO    Curso: GLD345   </vt:lpstr>
      <vt:lpstr>Administración / Evaluación</vt:lpstr>
      <vt:lpstr>Visión General de Administración del Desempeño </vt:lpstr>
      <vt:lpstr>PowerPoint Presentation</vt:lpstr>
      <vt:lpstr>Alineación con la misión y visión de la organización  </vt:lpstr>
      <vt:lpstr>II. Supervisión y Realimentación Diarias </vt:lpstr>
      <vt:lpstr>PowerPoint Presentation</vt:lpstr>
      <vt:lpstr>  IV Revisión Formal del Desempeño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MANAGEMENT    Course: GLD345  Continuing Education in Leadership and Professional Development, Inter-American Division</dc:title>
  <dc:creator>James Daniel</dc:creator>
  <cp:lastModifiedBy>James Daniel</cp:lastModifiedBy>
  <cp:revision>28</cp:revision>
  <dcterms:created xsi:type="dcterms:W3CDTF">2014-09-06T05:49:35Z</dcterms:created>
  <dcterms:modified xsi:type="dcterms:W3CDTF">2014-09-08T12:29:42Z</dcterms:modified>
</cp:coreProperties>
</file>