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3" r:id="rId2"/>
    <p:sldId id="330" r:id="rId3"/>
    <p:sldId id="321" r:id="rId4"/>
    <p:sldId id="323" r:id="rId5"/>
    <p:sldId id="322" r:id="rId6"/>
    <p:sldId id="329" r:id="rId7"/>
    <p:sldId id="32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2336" y="-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36" d="100"/>
        <a:sy n="236" d="100"/>
      </p:scale>
      <p:origin x="0" y="942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8849F5-2C79-8944-9AA4-77D24E029DC9}" type="doc">
      <dgm:prSet loTypeId="urn:microsoft.com/office/officeart/2005/8/layout/cycle2" loCatId="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3D3A74F-2C82-BB4C-95CF-BBE7A8C9074D}">
      <dgm:prSet phldrT="[Text]"/>
      <dgm:spPr/>
      <dgm:t>
        <a:bodyPr/>
        <a:lstStyle/>
        <a:p>
          <a:r>
            <a:rPr lang="en-US" dirty="0" smtClean="0"/>
            <a:t>IN</a:t>
          </a:r>
          <a:endParaRPr lang="en-US" dirty="0"/>
        </a:p>
      </dgm:t>
    </dgm:pt>
    <dgm:pt modelId="{DEB95438-5D8B-BC44-8611-27B0B203B5EF}" type="parTrans" cxnId="{75E9B34F-EDFF-5848-AAF7-DFC9C595E832}">
      <dgm:prSet/>
      <dgm:spPr/>
      <dgm:t>
        <a:bodyPr/>
        <a:lstStyle/>
        <a:p>
          <a:endParaRPr lang="en-US"/>
        </a:p>
      </dgm:t>
    </dgm:pt>
    <dgm:pt modelId="{9B1B7B98-AF75-8345-80CD-7C51BC641BA7}" type="sibTrans" cxnId="{75E9B34F-EDFF-5848-AAF7-DFC9C595E832}">
      <dgm:prSet/>
      <dgm:spPr/>
      <dgm:t>
        <a:bodyPr/>
        <a:lstStyle/>
        <a:p>
          <a:endParaRPr lang="en-US" dirty="0"/>
        </a:p>
      </dgm:t>
    </dgm:pt>
    <dgm:pt modelId="{26F507E5-A823-B045-B9EB-6DADEBA822B0}">
      <dgm:prSet phldrT="[Text]"/>
      <dgm:spPr/>
      <dgm:t>
        <a:bodyPr/>
        <a:lstStyle/>
        <a:p>
          <a:r>
            <a:rPr lang="en-US" dirty="0" smtClean="0"/>
            <a:t>KEEP</a:t>
          </a:r>
          <a:endParaRPr lang="en-US" dirty="0"/>
        </a:p>
      </dgm:t>
    </dgm:pt>
    <dgm:pt modelId="{D3337A44-B409-9748-9833-F2A09F813288}" type="parTrans" cxnId="{ABA09542-5909-9646-BA87-1FEEF1CC2D7D}">
      <dgm:prSet/>
      <dgm:spPr/>
      <dgm:t>
        <a:bodyPr/>
        <a:lstStyle/>
        <a:p>
          <a:endParaRPr lang="en-US"/>
        </a:p>
      </dgm:t>
    </dgm:pt>
    <dgm:pt modelId="{30B6B043-2788-EA4A-A6C6-C472D782E1E3}" type="sibTrans" cxnId="{ABA09542-5909-9646-BA87-1FEEF1CC2D7D}">
      <dgm:prSet/>
      <dgm:spPr/>
      <dgm:t>
        <a:bodyPr/>
        <a:lstStyle/>
        <a:p>
          <a:endParaRPr lang="en-US" dirty="0"/>
        </a:p>
      </dgm:t>
    </dgm:pt>
    <dgm:pt modelId="{D8182D49-AA77-6147-958B-2C5F3EA89E6B}">
      <dgm:prSet phldrT="[Text]"/>
      <dgm:spPr/>
      <dgm:t>
        <a:bodyPr/>
        <a:lstStyle/>
        <a:p>
          <a:r>
            <a:rPr lang="en-US" dirty="0" smtClean="0"/>
            <a:t>UNITY</a:t>
          </a:r>
          <a:endParaRPr lang="en-US" dirty="0"/>
        </a:p>
      </dgm:t>
    </dgm:pt>
    <dgm:pt modelId="{65DC918A-927B-B846-BD48-3ABF0EEFC06B}" type="parTrans" cxnId="{02D1560C-B5A0-2241-917A-7639E8332533}">
      <dgm:prSet/>
      <dgm:spPr/>
      <dgm:t>
        <a:bodyPr/>
        <a:lstStyle/>
        <a:p>
          <a:endParaRPr lang="en-US"/>
        </a:p>
      </dgm:t>
    </dgm:pt>
    <dgm:pt modelId="{C1DFE12D-BF2D-FC41-BFE4-EE2D15C67078}" type="sibTrans" cxnId="{02D1560C-B5A0-2241-917A-7639E8332533}">
      <dgm:prSet/>
      <dgm:spPr/>
      <dgm:t>
        <a:bodyPr/>
        <a:lstStyle/>
        <a:p>
          <a:endParaRPr lang="en-US" dirty="0"/>
        </a:p>
      </dgm:t>
    </dgm:pt>
    <dgm:pt modelId="{8281941C-0553-2B48-A056-94A962A2E65C}" type="pres">
      <dgm:prSet presAssocID="{418849F5-2C79-8944-9AA4-77D24E029DC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16A94DE-53E9-EA4E-997B-154379E85125}" type="pres">
      <dgm:prSet presAssocID="{D3D3A74F-2C82-BB4C-95CF-BBE7A8C9074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AF53B7-EA6F-8C46-8DD1-BDBE54C104C9}" type="pres">
      <dgm:prSet presAssocID="{9B1B7B98-AF75-8345-80CD-7C51BC641BA7}" presName="sibTrans" presStyleLbl="sibTrans2D1" presStyleIdx="0" presStyleCnt="3"/>
      <dgm:spPr/>
      <dgm:t>
        <a:bodyPr/>
        <a:lstStyle/>
        <a:p>
          <a:endParaRPr lang="en-US"/>
        </a:p>
      </dgm:t>
    </dgm:pt>
    <dgm:pt modelId="{A6DBD791-9527-7E44-9143-A08F8EC50567}" type="pres">
      <dgm:prSet presAssocID="{9B1B7B98-AF75-8345-80CD-7C51BC641BA7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0B8AEFB2-2DD3-174C-8A87-BDDEC2E9B2ED}" type="pres">
      <dgm:prSet presAssocID="{26F507E5-A823-B045-B9EB-6DADEBA822B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744A61-8D01-2248-B198-5DF0F9A5974E}" type="pres">
      <dgm:prSet presAssocID="{30B6B043-2788-EA4A-A6C6-C472D782E1E3}" presName="sibTrans" presStyleLbl="sibTrans2D1" presStyleIdx="1" presStyleCnt="3"/>
      <dgm:spPr/>
      <dgm:t>
        <a:bodyPr/>
        <a:lstStyle/>
        <a:p>
          <a:endParaRPr lang="en-US"/>
        </a:p>
      </dgm:t>
    </dgm:pt>
    <dgm:pt modelId="{38A0EE30-122F-2841-AFA5-75D91CE7CBFE}" type="pres">
      <dgm:prSet presAssocID="{30B6B043-2788-EA4A-A6C6-C472D782E1E3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7152511C-BF83-F24B-919A-8C9F6E230C7A}" type="pres">
      <dgm:prSet presAssocID="{D8182D49-AA77-6147-958B-2C5F3EA89E6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5C316E7-81EE-1B49-8FBD-DA24C073F82B}" type="pres">
      <dgm:prSet presAssocID="{C1DFE12D-BF2D-FC41-BFE4-EE2D15C67078}" presName="sibTrans" presStyleLbl="sibTrans2D1" presStyleIdx="2" presStyleCnt="3"/>
      <dgm:spPr/>
      <dgm:t>
        <a:bodyPr/>
        <a:lstStyle/>
        <a:p>
          <a:endParaRPr lang="en-US"/>
        </a:p>
      </dgm:t>
    </dgm:pt>
    <dgm:pt modelId="{0EE9B223-64A3-FA43-A35A-8E95895A96FB}" type="pres">
      <dgm:prSet presAssocID="{C1DFE12D-BF2D-FC41-BFE4-EE2D15C67078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4D0DBD52-2573-2B49-8999-22B316B1755D}" type="presOf" srcId="{9B1B7B98-AF75-8345-80CD-7C51BC641BA7}" destId="{A9AF53B7-EA6F-8C46-8DD1-BDBE54C104C9}" srcOrd="0" destOrd="0" presId="urn:microsoft.com/office/officeart/2005/8/layout/cycle2"/>
    <dgm:cxn modelId="{2E917DFE-C117-C748-A51F-F8A52B3607DC}" type="presOf" srcId="{30B6B043-2788-EA4A-A6C6-C472D782E1E3}" destId="{38A0EE30-122F-2841-AFA5-75D91CE7CBFE}" srcOrd="1" destOrd="0" presId="urn:microsoft.com/office/officeart/2005/8/layout/cycle2"/>
    <dgm:cxn modelId="{E5CA2574-CCE2-0445-B0EA-88FF47730AED}" type="presOf" srcId="{418849F5-2C79-8944-9AA4-77D24E029DC9}" destId="{8281941C-0553-2B48-A056-94A962A2E65C}" srcOrd="0" destOrd="0" presId="urn:microsoft.com/office/officeart/2005/8/layout/cycle2"/>
    <dgm:cxn modelId="{706BB46B-6D44-424E-8761-C18E7BECC9E2}" type="presOf" srcId="{D8182D49-AA77-6147-958B-2C5F3EA89E6B}" destId="{7152511C-BF83-F24B-919A-8C9F6E230C7A}" srcOrd="0" destOrd="0" presId="urn:microsoft.com/office/officeart/2005/8/layout/cycle2"/>
    <dgm:cxn modelId="{6D6AC5FC-EB2A-3842-8C6C-EF9F334D48AE}" type="presOf" srcId="{C1DFE12D-BF2D-FC41-BFE4-EE2D15C67078}" destId="{75C316E7-81EE-1B49-8FBD-DA24C073F82B}" srcOrd="0" destOrd="0" presId="urn:microsoft.com/office/officeart/2005/8/layout/cycle2"/>
    <dgm:cxn modelId="{AC317507-667A-BB45-8CBF-8F013DBBD667}" type="presOf" srcId="{30B6B043-2788-EA4A-A6C6-C472D782E1E3}" destId="{F5744A61-8D01-2248-B198-5DF0F9A5974E}" srcOrd="0" destOrd="0" presId="urn:microsoft.com/office/officeart/2005/8/layout/cycle2"/>
    <dgm:cxn modelId="{02D1560C-B5A0-2241-917A-7639E8332533}" srcId="{418849F5-2C79-8944-9AA4-77D24E029DC9}" destId="{D8182D49-AA77-6147-958B-2C5F3EA89E6B}" srcOrd="2" destOrd="0" parTransId="{65DC918A-927B-B846-BD48-3ABF0EEFC06B}" sibTransId="{C1DFE12D-BF2D-FC41-BFE4-EE2D15C67078}"/>
    <dgm:cxn modelId="{75E9B34F-EDFF-5848-AAF7-DFC9C595E832}" srcId="{418849F5-2C79-8944-9AA4-77D24E029DC9}" destId="{D3D3A74F-2C82-BB4C-95CF-BBE7A8C9074D}" srcOrd="0" destOrd="0" parTransId="{DEB95438-5D8B-BC44-8611-27B0B203B5EF}" sibTransId="{9B1B7B98-AF75-8345-80CD-7C51BC641BA7}"/>
    <dgm:cxn modelId="{31D2CE1D-EF5C-D84D-B6D1-1BEE1866C328}" type="presOf" srcId="{C1DFE12D-BF2D-FC41-BFE4-EE2D15C67078}" destId="{0EE9B223-64A3-FA43-A35A-8E95895A96FB}" srcOrd="1" destOrd="0" presId="urn:microsoft.com/office/officeart/2005/8/layout/cycle2"/>
    <dgm:cxn modelId="{52B3ECDE-4762-8C4D-81B7-1C2E19B25426}" type="presOf" srcId="{D3D3A74F-2C82-BB4C-95CF-BBE7A8C9074D}" destId="{F16A94DE-53E9-EA4E-997B-154379E85125}" srcOrd="0" destOrd="0" presId="urn:microsoft.com/office/officeart/2005/8/layout/cycle2"/>
    <dgm:cxn modelId="{ABA09542-5909-9646-BA87-1FEEF1CC2D7D}" srcId="{418849F5-2C79-8944-9AA4-77D24E029DC9}" destId="{26F507E5-A823-B045-B9EB-6DADEBA822B0}" srcOrd="1" destOrd="0" parTransId="{D3337A44-B409-9748-9833-F2A09F813288}" sibTransId="{30B6B043-2788-EA4A-A6C6-C472D782E1E3}"/>
    <dgm:cxn modelId="{4C6ADE10-0426-B945-BF62-B78E3279E1D3}" type="presOf" srcId="{9B1B7B98-AF75-8345-80CD-7C51BC641BA7}" destId="{A6DBD791-9527-7E44-9143-A08F8EC50567}" srcOrd="1" destOrd="0" presId="urn:microsoft.com/office/officeart/2005/8/layout/cycle2"/>
    <dgm:cxn modelId="{3CA1DB34-A348-4F47-A7BD-B38B0F3053B4}" type="presOf" srcId="{26F507E5-A823-B045-B9EB-6DADEBA822B0}" destId="{0B8AEFB2-2DD3-174C-8A87-BDDEC2E9B2ED}" srcOrd="0" destOrd="0" presId="urn:microsoft.com/office/officeart/2005/8/layout/cycle2"/>
    <dgm:cxn modelId="{DC5D3A5B-D506-7B43-A57D-E2190ED37218}" type="presParOf" srcId="{8281941C-0553-2B48-A056-94A962A2E65C}" destId="{F16A94DE-53E9-EA4E-997B-154379E85125}" srcOrd="0" destOrd="0" presId="urn:microsoft.com/office/officeart/2005/8/layout/cycle2"/>
    <dgm:cxn modelId="{A7B5D95E-1B53-DA40-865C-18D5259051D0}" type="presParOf" srcId="{8281941C-0553-2B48-A056-94A962A2E65C}" destId="{A9AF53B7-EA6F-8C46-8DD1-BDBE54C104C9}" srcOrd="1" destOrd="0" presId="urn:microsoft.com/office/officeart/2005/8/layout/cycle2"/>
    <dgm:cxn modelId="{FC66B1D7-7332-594D-854A-1CEEEFB1E22F}" type="presParOf" srcId="{A9AF53B7-EA6F-8C46-8DD1-BDBE54C104C9}" destId="{A6DBD791-9527-7E44-9143-A08F8EC50567}" srcOrd="0" destOrd="0" presId="urn:microsoft.com/office/officeart/2005/8/layout/cycle2"/>
    <dgm:cxn modelId="{D537E4DF-9AFF-FB48-B8E1-59106EE452D0}" type="presParOf" srcId="{8281941C-0553-2B48-A056-94A962A2E65C}" destId="{0B8AEFB2-2DD3-174C-8A87-BDDEC2E9B2ED}" srcOrd="2" destOrd="0" presId="urn:microsoft.com/office/officeart/2005/8/layout/cycle2"/>
    <dgm:cxn modelId="{14FDC7B2-1E1F-DE43-AEE6-17985F65CDB7}" type="presParOf" srcId="{8281941C-0553-2B48-A056-94A962A2E65C}" destId="{F5744A61-8D01-2248-B198-5DF0F9A5974E}" srcOrd="3" destOrd="0" presId="urn:microsoft.com/office/officeart/2005/8/layout/cycle2"/>
    <dgm:cxn modelId="{CE141856-C7E0-C541-A1CD-B7FB207BCBFB}" type="presParOf" srcId="{F5744A61-8D01-2248-B198-5DF0F9A5974E}" destId="{38A0EE30-122F-2841-AFA5-75D91CE7CBFE}" srcOrd="0" destOrd="0" presId="urn:microsoft.com/office/officeart/2005/8/layout/cycle2"/>
    <dgm:cxn modelId="{C4E05AFE-6EEA-454D-8A3B-AB4C5D3D4203}" type="presParOf" srcId="{8281941C-0553-2B48-A056-94A962A2E65C}" destId="{7152511C-BF83-F24B-919A-8C9F6E230C7A}" srcOrd="4" destOrd="0" presId="urn:microsoft.com/office/officeart/2005/8/layout/cycle2"/>
    <dgm:cxn modelId="{0CB12F92-BF70-E141-8234-2DEF5B2814CC}" type="presParOf" srcId="{8281941C-0553-2B48-A056-94A962A2E65C}" destId="{75C316E7-81EE-1B49-8FBD-DA24C073F82B}" srcOrd="5" destOrd="0" presId="urn:microsoft.com/office/officeart/2005/8/layout/cycle2"/>
    <dgm:cxn modelId="{32C87C79-5C0E-D34F-8FF2-E737714CE8BB}" type="presParOf" srcId="{75C316E7-81EE-1B49-8FBD-DA24C073F82B}" destId="{0EE9B223-64A3-FA43-A35A-8E95895A96F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B6575B-A026-4D4E-8232-512DC0205B69}" type="doc">
      <dgm:prSet loTypeId="urn:microsoft.com/office/officeart/2005/8/layout/radial5" loCatId="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14CE82D-7A54-E449-B09A-EA26A5AD868C}">
      <dgm:prSet phldrT="[Text]"/>
      <dgm:spPr/>
      <dgm:t>
        <a:bodyPr/>
        <a:lstStyle/>
        <a:p>
          <a:r>
            <a:rPr lang="en-US" dirty="0" smtClean="0"/>
            <a:t>core</a:t>
          </a:r>
          <a:endParaRPr lang="en-US" dirty="0"/>
        </a:p>
      </dgm:t>
    </dgm:pt>
    <dgm:pt modelId="{08F85549-F3E8-E345-AB4A-DA7D9C390E2C}" type="parTrans" cxnId="{CC7F1AA0-A140-0F46-B22A-F2FD302B7B82}">
      <dgm:prSet/>
      <dgm:spPr/>
      <dgm:t>
        <a:bodyPr/>
        <a:lstStyle/>
        <a:p>
          <a:endParaRPr lang="en-US"/>
        </a:p>
      </dgm:t>
    </dgm:pt>
    <dgm:pt modelId="{3387F44A-E41C-284D-AED0-9C4EF888D47C}" type="sibTrans" cxnId="{CC7F1AA0-A140-0F46-B22A-F2FD302B7B82}">
      <dgm:prSet/>
      <dgm:spPr/>
      <dgm:t>
        <a:bodyPr/>
        <a:lstStyle/>
        <a:p>
          <a:endParaRPr lang="en-US"/>
        </a:p>
      </dgm:t>
    </dgm:pt>
    <dgm:pt modelId="{F8757ACA-B15E-C344-8D29-658FF965AEB2}">
      <dgm:prSet phldrT="[Text]"/>
      <dgm:spPr/>
      <dgm:t>
        <a:bodyPr/>
        <a:lstStyle/>
        <a:p>
          <a:r>
            <a:rPr lang="en-US" dirty="0" smtClean="0"/>
            <a:t>Admin</a:t>
          </a:r>
          <a:endParaRPr lang="en-US" dirty="0"/>
        </a:p>
      </dgm:t>
    </dgm:pt>
    <dgm:pt modelId="{688364FC-7CD9-BF48-9F62-5727D9E24DA7}" type="parTrans" cxnId="{C58418F0-6788-4246-BABB-1CA1A1E536A9}">
      <dgm:prSet/>
      <dgm:spPr/>
      <dgm:t>
        <a:bodyPr/>
        <a:lstStyle/>
        <a:p>
          <a:endParaRPr lang="en-US" dirty="0"/>
        </a:p>
      </dgm:t>
    </dgm:pt>
    <dgm:pt modelId="{7CB8BCCD-6FA3-CA4E-AA61-304AB02DCC8C}" type="sibTrans" cxnId="{C58418F0-6788-4246-BABB-1CA1A1E536A9}">
      <dgm:prSet/>
      <dgm:spPr/>
      <dgm:t>
        <a:bodyPr/>
        <a:lstStyle/>
        <a:p>
          <a:endParaRPr lang="en-US"/>
        </a:p>
      </dgm:t>
    </dgm:pt>
    <dgm:pt modelId="{00324C25-85AD-0748-9170-0776FE89C8EF}">
      <dgm:prSet phldrT="[Text]"/>
      <dgm:spPr/>
      <dgm:t>
        <a:bodyPr/>
        <a:lstStyle/>
        <a:p>
          <a:r>
            <a:rPr lang="en-US" dirty="0" smtClean="0"/>
            <a:t>Dept.</a:t>
          </a:r>
          <a:endParaRPr lang="en-US" dirty="0"/>
        </a:p>
      </dgm:t>
    </dgm:pt>
    <dgm:pt modelId="{47D16588-E14D-7740-8B9E-C8355421EA11}" type="parTrans" cxnId="{9FB0AE6D-34CB-F54E-8E7B-07EFF523D821}">
      <dgm:prSet/>
      <dgm:spPr/>
      <dgm:t>
        <a:bodyPr/>
        <a:lstStyle/>
        <a:p>
          <a:endParaRPr lang="en-US" dirty="0"/>
        </a:p>
      </dgm:t>
    </dgm:pt>
    <dgm:pt modelId="{4FBC5967-43B7-1D48-8EF7-E0192459134D}" type="sibTrans" cxnId="{9FB0AE6D-34CB-F54E-8E7B-07EFF523D821}">
      <dgm:prSet/>
      <dgm:spPr/>
      <dgm:t>
        <a:bodyPr/>
        <a:lstStyle/>
        <a:p>
          <a:endParaRPr lang="en-US"/>
        </a:p>
      </dgm:t>
    </dgm:pt>
    <dgm:pt modelId="{54B8987C-2BE7-B847-95FE-5FACCC83AD66}">
      <dgm:prSet phldrT="[Text]"/>
      <dgm:spPr/>
      <dgm:t>
        <a:bodyPr/>
        <a:lstStyle/>
        <a:p>
          <a:r>
            <a:rPr lang="en-US" dirty="0" smtClean="0"/>
            <a:t>Instit.</a:t>
          </a:r>
          <a:endParaRPr lang="en-US" dirty="0"/>
        </a:p>
      </dgm:t>
    </dgm:pt>
    <dgm:pt modelId="{264ED0C4-2D43-054F-B109-A6048F1E3CC4}" type="parTrans" cxnId="{606B8346-4DB6-7C46-B8E5-53AD3D95CB97}">
      <dgm:prSet/>
      <dgm:spPr/>
      <dgm:t>
        <a:bodyPr/>
        <a:lstStyle/>
        <a:p>
          <a:endParaRPr lang="en-US" dirty="0"/>
        </a:p>
      </dgm:t>
    </dgm:pt>
    <dgm:pt modelId="{A637134C-2A4A-464D-9F42-6433EB5E8443}" type="sibTrans" cxnId="{606B8346-4DB6-7C46-B8E5-53AD3D95CB97}">
      <dgm:prSet/>
      <dgm:spPr/>
      <dgm:t>
        <a:bodyPr/>
        <a:lstStyle/>
        <a:p>
          <a:endParaRPr lang="en-US"/>
        </a:p>
      </dgm:t>
    </dgm:pt>
    <dgm:pt modelId="{B5B3AE67-C937-C848-B354-13D1916F4C95}">
      <dgm:prSet phldrT="[Text]"/>
      <dgm:spPr/>
      <dgm:t>
        <a:bodyPr/>
        <a:lstStyle/>
        <a:p>
          <a:r>
            <a:rPr lang="en-US" dirty="0" smtClean="0"/>
            <a:t>Service</a:t>
          </a:r>
          <a:endParaRPr lang="en-US" dirty="0"/>
        </a:p>
      </dgm:t>
    </dgm:pt>
    <dgm:pt modelId="{D0276B1C-F960-5043-B04D-BB11A520606A}" type="parTrans" cxnId="{F581C2EB-52E9-D54A-B67D-E673ECD0AB15}">
      <dgm:prSet/>
      <dgm:spPr/>
      <dgm:t>
        <a:bodyPr/>
        <a:lstStyle/>
        <a:p>
          <a:endParaRPr lang="en-US" dirty="0"/>
        </a:p>
      </dgm:t>
    </dgm:pt>
    <dgm:pt modelId="{B9D1998F-8F14-CE4C-A5E9-159B1927FE69}" type="sibTrans" cxnId="{F581C2EB-52E9-D54A-B67D-E673ECD0AB15}">
      <dgm:prSet/>
      <dgm:spPr/>
      <dgm:t>
        <a:bodyPr/>
        <a:lstStyle/>
        <a:p>
          <a:endParaRPr lang="en-US"/>
        </a:p>
      </dgm:t>
    </dgm:pt>
    <dgm:pt modelId="{C26BDD36-DE32-0042-9A84-06B4C6AEF72B}" type="pres">
      <dgm:prSet presAssocID="{C4B6575B-A026-4D4E-8232-512DC0205B6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21CBDEC-6217-3D44-879E-10F37107BA79}" type="pres">
      <dgm:prSet presAssocID="{114CE82D-7A54-E449-B09A-EA26A5AD868C}" presName="centerShape" presStyleLbl="node0" presStyleIdx="0" presStyleCnt="1"/>
      <dgm:spPr/>
      <dgm:t>
        <a:bodyPr/>
        <a:lstStyle/>
        <a:p>
          <a:endParaRPr lang="en-US"/>
        </a:p>
      </dgm:t>
    </dgm:pt>
    <dgm:pt modelId="{7957B020-5001-9A46-BA15-E0A5BFA3EAD2}" type="pres">
      <dgm:prSet presAssocID="{688364FC-7CD9-BF48-9F62-5727D9E24DA7}" presName="parTrans" presStyleLbl="sibTrans2D1" presStyleIdx="0" presStyleCnt="4"/>
      <dgm:spPr/>
      <dgm:t>
        <a:bodyPr/>
        <a:lstStyle/>
        <a:p>
          <a:endParaRPr lang="en-US"/>
        </a:p>
      </dgm:t>
    </dgm:pt>
    <dgm:pt modelId="{D3AE0DE1-6C19-1143-843F-20A95EA475B4}" type="pres">
      <dgm:prSet presAssocID="{688364FC-7CD9-BF48-9F62-5727D9E24DA7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DE167E57-270D-B843-934C-690B639858CA}" type="pres">
      <dgm:prSet presAssocID="{F8757ACA-B15E-C344-8D29-658FF965AEB2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412181-C80C-9943-A0ED-77C13F08192A}" type="pres">
      <dgm:prSet presAssocID="{47D16588-E14D-7740-8B9E-C8355421EA11}" presName="parTrans" presStyleLbl="sibTrans2D1" presStyleIdx="1" presStyleCnt="4"/>
      <dgm:spPr/>
      <dgm:t>
        <a:bodyPr/>
        <a:lstStyle/>
        <a:p>
          <a:endParaRPr lang="en-US"/>
        </a:p>
      </dgm:t>
    </dgm:pt>
    <dgm:pt modelId="{528AFE60-A95F-FC4D-9A98-86FE8469BEA7}" type="pres">
      <dgm:prSet presAssocID="{47D16588-E14D-7740-8B9E-C8355421EA11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8DFDA40E-E03C-3A4E-B73B-18A86B9728DE}" type="pres">
      <dgm:prSet presAssocID="{00324C25-85AD-0748-9170-0776FE89C8E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4290B3-252F-EE42-9571-E0070330D5A7}" type="pres">
      <dgm:prSet presAssocID="{264ED0C4-2D43-054F-B109-A6048F1E3CC4}" presName="parTrans" presStyleLbl="sibTrans2D1" presStyleIdx="2" presStyleCnt="4"/>
      <dgm:spPr/>
      <dgm:t>
        <a:bodyPr/>
        <a:lstStyle/>
        <a:p>
          <a:endParaRPr lang="en-US"/>
        </a:p>
      </dgm:t>
    </dgm:pt>
    <dgm:pt modelId="{6359979B-E12E-8642-A0B0-2760CC1D57CC}" type="pres">
      <dgm:prSet presAssocID="{264ED0C4-2D43-054F-B109-A6048F1E3CC4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99EA8473-0615-F64E-9A30-23D5A3E9A9C8}" type="pres">
      <dgm:prSet presAssocID="{54B8987C-2BE7-B847-95FE-5FACCC83AD6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F54FA7-A4DE-644F-94A0-36A340603883}" type="pres">
      <dgm:prSet presAssocID="{D0276B1C-F960-5043-B04D-BB11A520606A}" presName="parTrans" presStyleLbl="sibTrans2D1" presStyleIdx="3" presStyleCnt="4"/>
      <dgm:spPr/>
      <dgm:t>
        <a:bodyPr/>
        <a:lstStyle/>
        <a:p>
          <a:endParaRPr lang="en-US"/>
        </a:p>
      </dgm:t>
    </dgm:pt>
    <dgm:pt modelId="{89B35A53-CC4C-DE48-966B-E1BB1C32572B}" type="pres">
      <dgm:prSet presAssocID="{D0276B1C-F960-5043-B04D-BB11A520606A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AD129216-99C2-BA46-A1A6-7D183BA16BBB}" type="pres">
      <dgm:prSet presAssocID="{B5B3AE67-C937-C848-B354-13D1916F4C9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B25E6AE-5CD7-4445-B970-948E943EA531}" type="presOf" srcId="{D0276B1C-F960-5043-B04D-BB11A520606A}" destId="{50F54FA7-A4DE-644F-94A0-36A340603883}" srcOrd="0" destOrd="0" presId="urn:microsoft.com/office/officeart/2005/8/layout/radial5"/>
    <dgm:cxn modelId="{C58418F0-6788-4246-BABB-1CA1A1E536A9}" srcId="{114CE82D-7A54-E449-B09A-EA26A5AD868C}" destId="{F8757ACA-B15E-C344-8D29-658FF965AEB2}" srcOrd="0" destOrd="0" parTransId="{688364FC-7CD9-BF48-9F62-5727D9E24DA7}" sibTransId="{7CB8BCCD-6FA3-CA4E-AA61-304AB02DCC8C}"/>
    <dgm:cxn modelId="{B41AA92C-DEDD-8342-97E7-10A30D91D04B}" type="presOf" srcId="{47D16588-E14D-7740-8B9E-C8355421EA11}" destId="{528AFE60-A95F-FC4D-9A98-86FE8469BEA7}" srcOrd="1" destOrd="0" presId="urn:microsoft.com/office/officeart/2005/8/layout/radial5"/>
    <dgm:cxn modelId="{9FB0AE6D-34CB-F54E-8E7B-07EFF523D821}" srcId="{114CE82D-7A54-E449-B09A-EA26A5AD868C}" destId="{00324C25-85AD-0748-9170-0776FE89C8EF}" srcOrd="1" destOrd="0" parTransId="{47D16588-E14D-7740-8B9E-C8355421EA11}" sibTransId="{4FBC5967-43B7-1D48-8EF7-E0192459134D}"/>
    <dgm:cxn modelId="{511A9ADB-FD1C-1A4B-8B0A-C50584455105}" type="presOf" srcId="{B5B3AE67-C937-C848-B354-13D1916F4C95}" destId="{AD129216-99C2-BA46-A1A6-7D183BA16BBB}" srcOrd="0" destOrd="0" presId="urn:microsoft.com/office/officeart/2005/8/layout/radial5"/>
    <dgm:cxn modelId="{4C1B27CD-56E4-3C4D-B0B1-8722109B0701}" type="presOf" srcId="{D0276B1C-F960-5043-B04D-BB11A520606A}" destId="{89B35A53-CC4C-DE48-966B-E1BB1C32572B}" srcOrd="1" destOrd="0" presId="urn:microsoft.com/office/officeart/2005/8/layout/radial5"/>
    <dgm:cxn modelId="{CC7F1AA0-A140-0F46-B22A-F2FD302B7B82}" srcId="{C4B6575B-A026-4D4E-8232-512DC0205B69}" destId="{114CE82D-7A54-E449-B09A-EA26A5AD868C}" srcOrd="0" destOrd="0" parTransId="{08F85549-F3E8-E345-AB4A-DA7D9C390E2C}" sibTransId="{3387F44A-E41C-284D-AED0-9C4EF888D47C}"/>
    <dgm:cxn modelId="{08630681-5806-5F45-A30F-B510620C42DE}" type="presOf" srcId="{54B8987C-2BE7-B847-95FE-5FACCC83AD66}" destId="{99EA8473-0615-F64E-9A30-23D5A3E9A9C8}" srcOrd="0" destOrd="0" presId="urn:microsoft.com/office/officeart/2005/8/layout/radial5"/>
    <dgm:cxn modelId="{18F36964-2A43-9C46-BB90-DAF8A2C5B1E1}" type="presOf" srcId="{C4B6575B-A026-4D4E-8232-512DC0205B69}" destId="{C26BDD36-DE32-0042-9A84-06B4C6AEF72B}" srcOrd="0" destOrd="0" presId="urn:microsoft.com/office/officeart/2005/8/layout/radial5"/>
    <dgm:cxn modelId="{DBF6DBC8-B170-0D4B-9DFB-9BB8F273B948}" type="presOf" srcId="{688364FC-7CD9-BF48-9F62-5727D9E24DA7}" destId="{7957B020-5001-9A46-BA15-E0A5BFA3EAD2}" srcOrd="0" destOrd="0" presId="urn:microsoft.com/office/officeart/2005/8/layout/radial5"/>
    <dgm:cxn modelId="{606B8346-4DB6-7C46-B8E5-53AD3D95CB97}" srcId="{114CE82D-7A54-E449-B09A-EA26A5AD868C}" destId="{54B8987C-2BE7-B847-95FE-5FACCC83AD66}" srcOrd="2" destOrd="0" parTransId="{264ED0C4-2D43-054F-B109-A6048F1E3CC4}" sibTransId="{A637134C-2A4A-464D-9F42-6433EB5E8443}"/>
    <dgm:cxn modelId="{5F91EE80-8C4A-F54D-9FA0-D3399E9686A9}" type="presOf" srcId="{F8757ACA-B15E-C344-8D29-658FF965AEB2}" destId="{DE167E57-270D-B843-934C-690B639858CA}" srcOrd="0" destOrd="0" presId="urn:microsoft.com/office/officeart/2005/8/layout/radial5"/>
    <dgm:cxn modelId="{A7E6ADBF-C542-3A41-A342-5BE576ABEE13}" type="presOf" srcId="{264ED0C4-2D43-054F-B109-A6048F1E3CC4}" destId="{DB4290B3-252F-EE42-9571-E0070330D5A7}" srcOrd="0" destOrd="0" presId="urn:microsoft.com/office/officeart/2005/8/layout/radial5"/>
    <dgm:cxn modelId="{F36D0558-CF6D-9543-ADA6-3077B0D543DC}" type="presOf" srcId="{688364FC-7CD9-BF48-9F62-5727D9E24DA7}" destId="{D3AE0DE1-6C19-1143-843F-20A95EA475B4}" srcOrd="1" destOrd="0" presId="urn:microsoft.com/office/officeart/2005/8/layout/radial5"/>
    <dgm:cxn modelId="{F581C2EB-52E9-D54A-B67D-E673ECD0AB15}" srcId="{114CE82D-7A54-E449-B09A-EA26A5AD868C}" destId="{B5B3AE67-C937-C848-B354-13D1916F4C95}" srcOrd="3" destOrd="0" parTransId="{D0276B1C-F960-5043-B04D-BB11A520606A}" sibTransId="{B9D1998F-8F14-CE4C-A5E9-159B1927FE69}"/>
    <dgm:cxn modelId="{CBD34386-574F-3843-B79E-6FD3DAB7C559}" type="presOf" srcId="{114CE82D-7A54-E449-B09A-EA26A5AD868C}" destId="{921CBDEC-6217-3D44-879E-10F37107BA79}" srcOrd="0" destOrd="0" presId="urn:microsoft.com/office/officeart/2005/8/layout/radial5"/>
    <dgm:cxn modelId="{3431B1E4-A547-FA4D-80AA-37ADB7DC8920}" type="presOf" srcId="{47D16588-E14D-7740-8B9E-C8355421EA11}" destId="{BD412181-C80C-9943-A0ED-77C13F08192A}" srcOrd="0" destOrd="0" presId="urn:microsoft.com/office/officeart/2005/8/layout/radial5"/>
    <dgm:cxn modelId="{B50BBC3A-2048-FE4C-B44C-565478581FA8}" type="presOf" srcId="{264ED0C4-2D43-054F-B109-A6048F1E3CC4}" destId="{6359979B-E12E-8642-A0B0-2760CC1D57CC}" srcOrd="1" destOrd="0" presId="urn:microsoft.com/office/officeart/2005/8/layout/radial5"/>
    <dgm:cxn modelId="{DF6EBFB1-0407-614C-A418-82093673E84F}" type="presOf" srcId="{00324C25-85AD-0748-9170-0776FE89C8EF}" destId="{8DFDA40E-E03C-3A4E-B73B-18A86B9728DE}" srcOrd="0" destOrd="0" presId="urn:microsoft.com/office/officeart/2005/8/layout/radial5"/>
    <dgm:cxn modelId="{58B7DE39-7E95-A348-AFC1-195BF3638385}" type="presParOf" srcId="{C26BDD36-DE32-0042-9A84-06B4C6AEF72B}" destId="{921CBDEC-6217-3D44-879E-10F37107BA79}" srcOrd="0" destOrd="0" presId="urn:microsoft.com/office/officeart/2005/8/layout/radial5"/>
    <dgm:cxn modelId="{DDE23B3F-A2CA-E54A-AA39-40A1178A94F5}" type="presParOf" srcId="{C26BDD36-DE32-0042-9A84-06B4C6AEF72B}" destId="{7957B020-5001-9A46-BA15-E0A5BFA3EAD2}" srcOrd="1" destOrd="0" presId="urn:microsoft.com/office/officeart/2005/8/layout/radial5"/>
    <dgm:cxn modelId="{4BDE8EB0-30B1-3643-9415-718A95EBA4AC}" type="presParOf" srcId="{7957B020-5001-9A46-BA15-E0A5BFA3EAD2}" destId="{D3AE0DE1-6C19-1143-843F-20A95EA475B4}" srcOrd="0" destOrd="0" presId="urn:microsoft.com/office/officeart/2005/8/layout/radial5"/>
    <dgm:cxn modelId="{85395E8F-EB1C-E942-9073-66D10B4FF0AE}" type="presParOf" srcId="{C26BDD36-DE32-0042-9A84-06B4C6AEF72B}" destId="{DE167E57-270D-B843-934C-690B639858CA}" srcOrd="2" destOrd="0" presId="urn:microsoft.com/office/officeart/2005/8/layout/radial5"/>
    <dgm:cxn modelId="{3705DB4A-8EE0-D346-BAD1-B48086602BAD}" type="presParOf" srcId="{C26BDD36-DE32-0042-9A84-06B4C6AEF72B}" destId="{BD412181-C80C-9943-A0ED-77C13F08192A}" srcOrd="3" destOrd="0" presId="urn:microsoft.com/office/officeart/2005/8/layout/radial5"/>
    <dgm:cxn modelId="{12179126-DB4D-D04C-9C1C-6EBA4B033CB2}" type="presParOf" srcId="{BD412181-C80C-9943-A0ED-77C13F08192A}" destId="{528AFE60-A95F-FC4D-9A98-86FE8469BEA7}" srcOrd="0" destOrd="0" presId="urn:microsoft.com/office/officeart/2005/8/layout/radial5"/>
    <dgm:cxn modelId="{4ACBE398-4DE5-AD4B-B710-5D3BCEFA97E4}" type="presParOf" srcId="{C26BDD36-DE32-0042-9A84-06B4C6AEF72B}" destId="{8DFDA40E-E03C-3A4E-B73B-18A86B9728DE}" srcOrd="4" destOrd="0" presId="urn:microsoft.com/office/officeart/2005/8/layout/radial5"/>
    <dgm:cxn modelId="{8EDF9B19-D03B-9246-95FF-F98A800071A6}" type="presParOf" srcId="{C26BDD36-DE32-0042-9A84-06B4C6AEF72B}" destId="{DB4290B3-252F-EE42-9571-E0070330D5A7}" srcOrd="5" destOrd="0" presId="urn:microsoft.com/office/officeart/2005/8/layout/radial5"/>
    <dgm:cxn modelId="{2FB1E6FF-70B9-B543-9161-755AF08FE61D}" type="presParOf" srcId="{DB4290B3-252F-EE42-9571-E0070330D5A7}" destId="{6359979B-E12E-8642-A0B0-2760CC1D57CC}" srcOrd="0" destOrd="0" presId="urn:microsoft.com/office/officeart/2005/8/layout/radial5"/>
    <dgm:cxn modelId="{6FC6F64B-55D7-A144-95BB-5E183C92EFBD}" type="presParOf" srcId="{C26BDD36-DE32-0042-9A84-06B4C6AEF72B}" destId="{99EA8473-0615-F64E-9A30-23D5A3E9A9C8}" srcOrd="6" destOrd="0" presId="urn:microsoft.com/office/officeart/2005/8/layout/radial5"/>
    <dgm:cxn modelId="{AC842AE6-CDB0-4F48-85E7-26CC39EB676D}" type="presParOf" srcId="{C26BDD36-DE32-0042-9A84-06B4C6AEF72B}" destId="{50F54FA7-A4DE-644F-94A0-36A340603883}" srcOrd="7" destOrd="0" presId="urn:microsoft.com/office/officeart/2005/8/layout/radial5"/>
    <dgm:cxn modelId="{4B39669D-F0A0-D74C-B499-F47CC8342612}" type="presParOf" srcId="{50F54FA7-A4DE-644F-94A0-36A340603883}" destId="{89B35A53-CC4C-DE48-966B-E1BB1C32572B}" srcOrd="0" destOrd="0" presId="urn:microsoft.com/office/officeart/2005/8/layout/radial5"/>
    <dgm:cxn modelId="{588306C3-219E-894A-B4F0-102A1B70374E}" type="presParOf" srcId="{C26BDD36-DE32-0042-9A84-06B4C6AEF72B}" destId="{AD129216-99C2-BA46-A1A6-7D183BA16BBB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6A94DE-53E9-EA4E-997B-154379E85125}">
      <dsp:nvSpPr>
        <dsp:cNvPr id="0" name=""/>
        <dsp:cNvSpPr/>
      </dsp:nvSpPr>
      <dsp:spPr>
        <a:xfrm>
          <a:off x="2897267" y="231"/>
          <a:ext cx="1817528" cy="1817528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IN</a:t>
          </a:r>
          <a:endParaRPr lang="en-US" sz="2900" kern="1200" dirty="0"/>
        </a:p>
      </dsp:txBody>
      <dsp:txXfrm>
        <a:off x="3163438" y="266402"/>
        <a:ext cx="1285186" cy="1285186"/>
      </dsp:txXfrm>
    </dsp:sp>
    <dsp:sp modelId="{A9AF53B7-EA6F-8C46-8DD1-BDBE54C104C9}">
      <dsp:nvSpPr>
        <dsp:cNvPr id="0" name=""/>
        <dsp:cNvSpPr/>
      </dsp:nvSpPr>
      <dsp:spPr>
        <a:xfrm rot="3600000">
          <a:off x="4239888" y="1772459"/>
          <a:ext cx="483483" cy="613416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4276149" y="1832336"/>
        <a:ext cx="338438" cy="368050"/>
      </dsp:txXfrm>
    </dsp:sp>
    <dsp:sp modelId="{0B8AEFB2-2DD3-174C-8A87-BDDEC2E9B2ED}">
      <dsp:nvSpPr>
        <dsp:cNvPr id="0" name=""/>
        <dsp:cNvSpPr/>
      </dsp:nvSpPr>
      <dsp:spPr>
        <a:xfrm>
          <a:off x="4262148" y="2364275"/>
          <a:ext cx="1817528" cy="1817528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3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KEEP</a:t>
          </a:r>
          <a:endParaRPr lang="en-US" sz="2900" kern="1200" dirty="0"/>
        </a:p>
      </dsp:txBody>
      <dsp:txXfrm>
        <a:off x="4528319" y="2630446"/>
        <a:ext cx="1285186" cy="1285186"/>
      </dsp:txXfrm>
    </dsp:sp>
    <dsp:sp modelId="{F5744A61-8D01-2248-B198-5DF0F9A5974E}">
      <dsp:nvSpPr>
        <dsp:cNvPr id="0" name=""/>
        <dsp:cNvSpPr/>
      </dsp:nvSpPr>
      <dsp:spPr>
        <a:xfrm rot="10800000">
          <a:off x="3577973" y="2966331"/>
          <a:ext cx="483483" cy="613416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3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3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 rot="10800000">
        <a:off x="3723018" y="3089014"/>
        <a:ext cx="338438" cy="368050"/>
      </dsp:txXfrm>
    </dsp:sp>
    <dsp:sp modelId="{7152511C-BF83-F24B-919A-8C9F6E230C7A}">
      <dsp:nvSpPr>
        <dsp:cNvPr id="0" name=""/>
        <dsp:cNvSpPr/>
      </dsp:nvSpPr>
      <dsp:spPr>
        <a:xfrm>
          <a:off x="1532386" y="2364275"/>
          <a:ext cx="1817528" cy="1817528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4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kern="1200" dirty="0" smtClean="0"/>
            <a:t>UNITY</a:t>
          </a:r>
          <a:endParaRPr lang="en-US" sz="2900" kern="1200" dirty="0"/>
        </a:p>
      </dsp:txBody>
      <dsp:txXfrm>
        <a:off x="1798557" y="2630446"/>
        <a:ext cx="1285186" cy="1285186"/>
      </dsp:txXfrm>
    </dsp:sp>
    <dsp:sp modelId="{75C316E7-81EE-1B49-8FBD-DA24C073F82B}">
      <dsp:nvSpPr>
        <dsp:cNvPr id="0" name=""/>
        <dsp:cNvSpPr/>
      </dsp:nvSpPr>
      <dsp:spPr>
        <a:xfrm rot="18000000">
          <a:off x="2875007" y="1796159"/>
          <a:ext cx="483483" cy="613416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4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4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 dirty="0"/>
        </a:p>
      </dsp:txBody>
      <dsp:txXfrm>
        <a:off x="2911268" y="1981648"/>
        <a:ext cx="338438" cy="3680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1CBDEC-6217-3D44-879E-10F37107BA79}">
      <dsp:nvSpPr>
        <dsp:cNvPr id="0" name=""/>
        <dsp:cNvSpPr/>
      </dsp:nvSpPr>
      <dsp:spPr>
        <a:xfrm>
          <a:off x="3256870" y="1541856"/>
          <a:ext cx="1098322" cy="1098322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1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000" kern="1200" dirty="0" smtClean="0"/>
            <a:t>core</a:t>
          </a:r>
          <a:endParaRPr lang="en-US" sz="3000" kern="1200" dirty="0"/>
        </a:p>
      </dsp:txBody>
      <dsp:txXfrm>
        <a:off x="3417716" y="1702702"/>
        <a:ext cx="776630" cy="776630"/>
      </dsp:txXfrm>
    </dsp:sp>
    <dsp:sp modelId="{7957B020-5001-9A46-BA15-E0A5BFA3EAD2}">
      <dsp:nvSpPr>
        <dsp:cNvPr id="0" name=""/>
        <dsp:cNvSpPr/>
      </dsp:nvSpPr>
      <dsp:spPr>
        <a:xfrm rot="16200000">
          <a:off x="3689346" y="1141585"/>
          <a:ext cx="233370" cy="373429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3724352" y="1251277"/>
        <a:ext cx="163359" cy="224057"/>
      </dsp:txXfrm>
    </dsp:sp>
    <dsp:sp modelId="{DE167E57-270D-B843-934C-690B639858CA}">
      <dsp:nvSpPr>
        <dsp:cNvPr id="0" name=""/>
        <dsp:cNvSpPr/>
      </dsp:nvSpPr>
      <dsp:spPr>
        <a:xfrm>
          <a:off x="3256870" y="3211"/>
          <a:ext cx="1098322" cy="1098322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0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0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Admin</a:t>
          </a:r>
          <a:endParaRPr lang="en-US" sz="1800" kern="1200" dirty="0"/>
        </a:p>
      </dsp:txBody>
      <dsp:txXfrm>
        <a:off x="3417716" y="164057"/>
        <a:ext cx="776630" cy="776630"/>
      </dsp:txXfrm>
    </dsp:sp>
    <dsp:sp modelId="{BD412181-C80C-9943-A0ED-77C13F08192A}">
      <dsp:nvSpPr>
        <dsp:cNvPr id="0" name=""/>
        <dsp:cNvSpPr/>
      </dsp:nvSpPr>
      <dsp:spPr>
        <a:xfrm>
          <a:off x="4452064" y="1904302"/>
          <a:ext cx="233370" cy="373429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2">
                <a:hueOff val="-391943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-391943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4452064" y="1978988"/>
        <a:ext cx="163359" cy="224057"/>
      </dsp:txXfrm>
    </dsp:sp>
    <dsp:sp modelId="{8DFDA40E-E03C-3A4E-B73B-18A86B9728DE}">
      <dsp:nvSpPr>
        <dsp:cNvPr id="0" name=""/>
        <dsp:cNvSpPr/>
      </dsp:nvSpPr>
      <dsp:spPr>
        <a:xfrm>
          <a:off x="4795514" y="1541856"/>
          <a:ext cx="1098322" cy="1098322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-391943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-391943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Dept.</a:t>
          </a:r>
          <a:endParaRPr lang="en-US" sz="1800" kern="1200" dirty="0"/>
        </a:p>
      </dsp:txBody>
      <dsp:txXfrm>
        <a:off x="4956360" y="1702702"/>
        <a:ext cx="776630" cy="776630"/>
      </dsp:txXfrm>
    </dsp:sp>
    <dsp:sp modelId="{DB4290B3-252F-EE42-9571-E0070330D5A7}">
      <dsp:nvSpPr>
        <dsp:cNvPr id="0" name=""/>
        <dsp:cNvSpPr/>
      </dsp:nvSpPr>
      <dsp:spPr>
        <a:xfrm rot="5400000">
          <a:off x="3689346" y="2667019"/>
          <a:ext cx="233370" cy="373429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2">
                <a:hueOff val="-783885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-783885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3724352" y="2706700"/>
        <a:ext cx="163359" cy="224057"/>
      </dsp:txXfrm>
    </dsp:sp>
    <dsp:sp modelId="{99EA8473-0615-F64E-9A30-23D5A3E9A9C8}">
      <dsp:nvSpPr>
        <dsp:cNvPr id="0" name=""/>
        <dsp:cNvSpPr/>
      </dsp:nvSpPr>
      <dsp:spPr>
        <a:xfrm>
          <a:off x="3256870" y="3080500"/>
          <a:ext cx="1098322" cy="1098322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-783885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-783885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Instit.</a:t>
          </a:r>
          <a:endParaRPr lang="en-US" sz="1800" kern="1200" dirty="0"/>
        </a:p>
      </dsp:txBody>
      <dsp:txXfrm>
        <a:off x="3417716" y="3241346"/>
        <a:ext cx="776630" cy="776630"/>
      </dsp:txXfrm>
    </dsp:sp>
    <dsp:sp modelId="{50F54FA7-A4DE-644F-94A0-36A340603883}">
      <dsp:nvSpPr>
        <dsp:cNvPr id="0" name=""/>
        <dsp:cNvSpPr/>
      </dsp:nvSpPr>
      <dsp:spPr>
        <a:xfrm rot="10800000">
          <a:off x="2926629" y="1904302"/>
          <a:ext cx="233370" cy="373429"/>
        </a:xfrm>
        <a:prstGeom prst="rightArrow">
          <a:avLst>
            <a:gd name="adj1" fmla="val 60000"/>
            <a:gd name="adj2" fmla="val 50000"/>
          </a:avLst>
        </a:prstGeom>
        <a:blipFill rotWithShape="0">
          <a:blip xmlns:r="http://schemas.openxmlformats.org/officeDocument/2006/relationships" r:embed="rId1">
            <a:duotone>
              <a:schemeClr val="accent2">
                <a:hueOff val="-1175828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-1175828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 rot="10800000">
        <a:off x="2996640" y="1978988"/>
        <a:ext cx="163359" cy="224057"/>
      </dsp:txXfrm>
    </dsp:sp>
    <dsp:sp modelId="{AD129216-99C2-BA46-A1A6-7D183BA16BBB}">
      <dsp:nvSpPr>
        <dsp:cNvPr id="0" name=""/>
        <dsp:cNvSpPr/>
      </dsp:nvSpPr>
      <dsp:spPr>
        <a:xfrm>
          <a:off x="1718226" y="1541856"/>
          <a:ext cx="1098322" cy="1098322"/>
        </a:xfrm>
        <a:prstGeom prst="ellipse">
          <a:avLst/>
        </a:prstGeom>
        <a:blipFill rotWithShape="0">
          <a:blip xmlns:r="http://schemas.openxmlformats.org/officeDocument/2006/relationships" r:embed="rId1">
            <a:duotone>
              <a:schemeClr val="accent2">
                <a:hueOff val="-1175828"/>
                <a:satOff val="0"/>
                <a:lumOff val="0"/>
                <a:alphaOff val="0"/>
                <a:shade val="40000"/>
                <a:satMod val="130000"/>
              </a:schemeClr>
              <a:schemeClr val="accent2">
                <a:hueOff val="-1175828"/>
                <a:satOff val="0"/>
                <a:lumOff val="0"/>
                <a:alphaOff val="0"/>
                <a:satMod val="275000"/>
              </a:schemeClr>
            </a:duotone>
          </a:blip>
          <a:stretch/>
        </a:blipFill>
        <a:ln>
          <a:noFill/>
        </a:ln>
        <a:effectLst>
          <a:outerShdw blurRad="88900" dir="4200000" sx="105000" sy="105000" algn="t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smtClean="0"/>
            <a:t>Service</a:t>
          </a:r>
          <a:endParaRPr lang="en-US" sz="1800" kern="1200" dirty="0"/>
        </a:p>
      </dsp:txBody>
      <dsp:txXfrm>
        <a:off x="1879072" y="1702702"/>
        <a:ext cx="776630" cy="7766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8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3776" y="3776472"/>
            <a:ext cx="7196328" cy="147002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" y="5257800"/>
            <a:ext cx="7196328" cy="98755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Font typeface="Wingdings 2" pitchFamily="18" charset="2"/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4267200"/>
            <a:ext cx="7612063" cy="1100138"/>
          </a:xfrm>
        </p:spPr>
        <p:txBody>
          <a:bodyPr anchor="b"/>
          <a:lstStyle>
            <a:lvl1pPr algn="ctr">
              <a:defRPr sz="4400" b="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414040">
            <a:off x="1779080" y="450465"/>
            <a:ext cx="5486400" cy="3626214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1800" kern="1200">
                <a:solidFill>
                  <a:schemeClr val="bg1"/>
                </a:solidFill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5175" y="5443538"/>
            <a:ext cx="7612063" cy="804862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effectLst>
                  <a:outerShdw blurRad="63500" dist="50800" dir="2700000" algn="tl" rotWithShape="0">
                    <a:prstClr val="black">
                      <a:alpha val="50000"/>
                    </a:prstClr>
                  </a:outerShdw>
                </a:effectLst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/>
          </p:nvPr>
        </p:nvSpPr>
        <p:spPr>
          <a:xfrm rot="307655">
            <a:off x="4082874" y="3187732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72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 rot="21414752">
            <a:off x="4623469" y="338031"/>
            <a:ext cx="4141140" cy="288137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88900" dist="25400" dir="5400000" sx="101000" sy="101000" algn="t" rotWithShape="0">
              <a:prstClr val="black">
                <a:alpha val="50000"/>
              </a:prst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457200"/>
            <a:ext cx="1497106" cy="5810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6888" y="457200"/>
            <a:ext cx="6513511" cy="581025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6889" y="3774328"/>
            <a:ext cx="7199311" cy="1470025"/>
          </a:xfrm>
        </p:spPr>
        <p:txBody>
          <a:bodyPr anchor="b" anchorCtr="0"/>
          <a:lstStyle>
            <a:lvl1pPr algn="l">
              <a:defRPr sz="4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6888" y="5257800"/>
            <a:ext cx="7199312" cy="9906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l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/>
          </p:nvPr>
        </p:nvSpPr>
        <p:spPr>
          <a:xfrm rot="504148">
            <a:off x="4493544" y="555043"/>
            <a:ext cx="4142460" cy="3085398"/>
          </a:xfrm>
          <a:solidFill>
            <a:srgbClr val="FFFFFF">
              <a:shade val="85000"/>
            </a:srgbClr>
          </a:solidFill>
          <a:ln w="381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dirty="0" smtClean="0"/>
              <a:t>Drag picture to placeholder or click icon to add</a:t>
            </a:r>
            <a:endParaRPr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5" y="2236694"/>
            <a:ext cx="7612063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3617259"/>
            <a:ext cx="7612063" cy="1500187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None/>
              <a:defRPr sz="1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5175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9637" y="2084388"/>
            <a:ext cx="3657600" cy="41830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4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174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9637" y="1687512"/>
            <a:ext cx="3657600" cy="90328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9637" y="2649071"/>
            <a:ext cx="3657600" cy="360829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600"/>
            </a:lvl6pPr>
            <a:lvl7pPr marL="2055813" indent="-344488">
              <a:defRPr sz="1600"/>
            </a:lvl7pPr>
            <a:lvl8pPr marL="2055813" indent="-344488">
              <a:defRPr sz="1600"/>
            </a:lvl8pPr>
            <a:lvl9pPr marL="2055813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946" y="381000"/>
            <a:ext cx="3250360" cy="16319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381000"/>
            <a:ext cx="4149725" cy="58864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946" y="2084389"/>
            <a:ext cx="3250360" cy="3935412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495800" y="6356350"/>
            <a:ext cx="1143000" cy="365125"/>
          </a:xfrm>
        </p:spPr>
        <p:txBody>
          <a:bodyPr/>
          <a:lstStyle>
            <a:lvl1pPr algn="l">
              <a:defRPr/>
            </a:lvl1pPr>
          </a:lstStyle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356350"/>
            <a:ext cx="2895600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67426" y="6356350"/>
            <a:ext cx="5334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5174" y="79468"/>
            <a:ext cx="7612063" cy="1417638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175" y="2070846"/>
            <a:ext cx="7612064" cy="4182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03CEC41E-48BD-4881-B6FF-D82EEBBCD904}" type="datetimeFigureOut">
              <a:rPr lang="en-US" smtClean="0"/>
              <a:t>9/9/14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375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35635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fld id="{459A5F39-4CE7-434C-A5CB-50A363451602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2"/>
          </a:solidFill>
          <a:effectLst>
            <a:outerShdw blurRad="50800" dist="25400" dir="2700000" algn="tl" rotWithShape="0">
              <a:schemeClr val="bg1">
                <a:alpha val="4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2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 smtClean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Font typeface="Wingdings 2" pitchFamily="18" charset="2"/>
        <a:buChar char=""/>
        <a:defRPr lang="en-US" sz="1800" kern="1200" dirty="0">
          <a:solidFill>
            <a:schemeClr val="bg1"/>
          </a:solidFill>
          <a:effectLst>
            <a:outerShdw blurRad="63500" dist="50800" dir="2700000" algn="tl" rotWithShape="0">
              <a:prstClr val="black">
                <a:alpha val="50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165" y="360637"/>
            <a:ext cx="8763817" cy="1768733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FFFF00"/>
                </a:solidFill>
                <a:latin typeface="Ayuthaya"/>
                <a:cs typeface="Ayuthaya"/>
              </a:rPr>
              <a:t>COMPREHENSIVE MINISTRIES IN ADVENTISM</a:t>
            </a:r>
            <a:endParaRPr lang="en-US" sz="1800" b="1" dirty="0">
              <a:solidFill>
                <a:srgbClr val="FFFF00"/>
              </a:solidFill>
              <a:latin typeface="Ayuthaya"/>
              <a:cs typeface="Ayuthay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b="1" dirty="0" smtClean="0"/>
              <a:t>“The God of Heaven will give us success” Nehemiah 2:20</a:t>
            </a:r>
            <a:endParaRPr lang="en-US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46176" y="3928872"/>
            <a:ext cx="7196328" cy="147002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2"/>
                </a:solidFill>
                <a:effectLst>
                  <a:outerShdw blurRad="50800" dist="25400" dir="2700000" algn="tl" rotWithShape="0">
                    <a:schemeClr val="bg1">
                      <a:alpha val="40000"/>
                    </a:scheme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latin typeface="Ayuthaya"/>
                <a:cs typeface="Ayuthaya"/>
              </a:rPr>
              <a:t>Pardon Mwansa</a:t>
            </a:r>
            <a:endParaRPr lang="en-US" sz="2000" dirty="0">
              <a:latin typeface="Ayuthaya"/>
              <a:cs typeface="Ayuthaya"/>
            </a:endParaRPr>
          </a:p>
        </p:txBody>
      </p:sp>
    </p:spTree>
    <p:extLst>
      <p:ext uri="{BB962C8B-B14F-4D97-AF65-F5344CB8AC3E}">
        <p14:creationId xmlns:p14="http://schemas.microsoft.com/office/powerpoint/2010/main" val="1724777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PLD 355 Spiritual Leadership II</a:t>
            </a:r>
          </a:p>
          <a:p>
            <a:r>
              <a:rPr lang="en-US" sz="2800" dirty="0" smtClean="0"/>
              <a:t>PLD 320 Leading in Times of Rejection &amp; Failure</a:t>
            </a:r>
          </a:p>
          <a:p>
            <a:r>
              <a:rPr lang="en-US" sz="2800" dirty="0" smtClean="0"/>
              <a:t>PLD 340 Key Elements in Effective SDA Administration</a:t>
            </a:r>
            <a:r>
              <a:rPr lang="en-US" sz="2000" dirty="0" smtClean="0"/>
              <a:t>.</a:t>
            </a:r>
          </a:p>
          <a:p>
            <a:r>
              <a:rPr lang="en-US" sz="3600" i="1" dirty="0" smtClean="0">
                <a:solidFill>
                  <a:srgbClr val="FFFF00"/>
                </a:solidFill>
              </a:rPr>
              <a:t>PLD 330 Comprehensive Ministries in Adventism.</a:t>
            </a:r>
          </a:p>
        </p:txBody>
      </p:sp>
    </p:spTree>
    <p:extLst>
      <p:ext uri="{BB962C8B-B14F-4D97-AF65-F5344CB8AC3E}">
        <p14:creationId xmlns:p14="http://schemas.microsoft.com/office/powerpoint/2010/main" val="1924485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At the end of this presentation, the learner will be able to:</a:t>
            </a:r>
          </a:p>
          <a:p>
            <a:pPr marL="457200" indent="-457200">
              <a:buAutoNum type="arabicPeriod"/>
            </a:pPr>
            <a:r>
              <a:rPr lang="en-US" dirty="0" smtClean="0"/>
              <a:t>Comprehend how core issues can united all ministries and help ministries collaborate.</a:t>
            </a:r>
          </a:p>
          <a:p>
            <a:pPr marL="457200" indent="-457200">
              <a:buAutoNum type="arabicPeriod"/>
            </a:pPr>
            <a:r>
              <a:rPr lang="en-US" dirty="0" smtClean="0"/>
              <a:t>Apply the concept of core business unifying entities.</a:t>
            </a:r>
          </a:p>
          <a:p>
            <a:pPr marL="457200" indent="-45720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67564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What are the core issues that the church has?</a:t>
            </a:r>
          </a:p>
          <a:p>
            <a:r>
              <a:rPr lang="en-US" sz="3200" dirty="0" smtClean="0"/>
              <a:t>How can institutions and departments collaborate in their services and ministries?</a:t>
            </a:r>
          </a:p>
        </p:txBody>
      </p:sp>
    </p:spTree>
    <p:extLst>
      <p:ext uri="{BB962C8B-B14F-4D97-AF65-F5344CB8AC3E}">
        <p14:creationId xmlns:p14="http://schemas.microsoft.com/office/powerpoint/2010/main" val="987531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BUSINESS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647209"/>
              </p:ext>
            </p:extLst>
          </p:nvPr>
        </p:nvGraphicFramePr>
        <p:xfrm>
          <a:off x="765175" y="2070846"/>
          <a:ext cx="7612064" cy="4182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4505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29507836"/>
              </p:ext>
            </p:extLst>
          </p:nvPr>
        </p:nvGraphicFramePr>
        <p:xfrm>
          <a:off x="765175" y="2070846"/>
          <a:ext cx="7612064" cy="41820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65393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61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Habitat">
  <a:themeElements>
    <a:clrScheme name="Habitat">
      <a:dk1>
        <a:sysClr val="windowText" lastClr="000000"/>
      </a:dk1>
      <a:lt1>
        <a:sysClr val="window" lastClr="FFFFFF"/>
      </a:lt1>
      <a:dk2>
        <a:srgbClr val="194431"/>
      </a:dk2>
      <a:lt2>
        <a:srgbClr val="F0E6C3"/>
      </a:lt2>
      <a:accent1>
        <a:srgbClr val="F8C000"/>
      </a:accent1>
      <a:accent2>
        <a:srgbClr val="F88600"/>
      </a:accent2>
      <a:accent3>
        <a:srgbClr val="F83500"/>
      </a:accent3>
      <a:accent4>
        <a:srgbClr val="8B723D"/>
      </a:accent4>
      <a:accent5>
        <a:srgbClr val="818B3D"/>
      </a:accent5>
      <a:accent6>
        <a:srgbClr val="586215"/>
      </a:accent6>
      <a:hlink>
        <a:srgbClr val="FF621D"/>
      </a:hlink>
      <a:folHlink>
        <a:srgbClr val="F3D260"/>
      </a:folHlink>
    </a:clrScheme>
    <a:fontScheme name="Habitat">
      <a:maj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Book Antiqua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Habitat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0000"/>
              </a:schemeClr>
              <a:schemeClr val="phClr">
                <a:satMod val="275000"/>
              </a:schemeClr>
            </a:duotone>
          </a:blip>
          <a:tile tx="0" ty="0" sx="40000" sy="4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40000"/>
                <a:satMod val="130000"/>
              </a:schemeClr>
              <a:schemeClr val="phClr">
                <a:satMod val="275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0000"/>
              <a:satMod val="105000"/>
            </a:schemeClr>
          </a:solidFill>
          <a:prstDash val="solid"/>
        </a:ln>
        <a:ln w="25400" cap="flat" cmpd="sng" algn="ctr">
          <a:solidFill>
            <a:schemeClr val="phClr">
              <a:shade val="80000"/>
            </a:schemeClr>
          </a:solidFill>
          <a:prstDash val="solid"/>
        </a:ln>
        <a:ln w="25400" cap="flat" cmpd="sng" algn="ctr">
          <a:solidFill>
            <a:schemeClr val="phClr">
              <a:shade val="7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88900" dir="4200000" sx="105000" sy="105000" algn="t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76200" dist="25400" dir="13200000">
              <a:srgbClr val="000000">
                <a:alpha val="80000"/>
              </a:srgbClr>
            </a:innerShdw>
          </a:effectLst>
          <a:scene3d>
            <a:camera prst="orthographicFront">
              <a:rot lat="0" lon="0" rev="0"/>
            </a:camera>
            <a:lightRig rig="balanced" dir="t">
              <a:rot lat="0" lon="0" rev="19800000"/>
            </a:lightRig>
          </a:scene3d>
          <a:sp3d prstMaterial="softEdge">
            <a:bevelT w="0" h="0"/>
          </a:sp3d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Habitat.thmx</Template>
  <TotalTime>6116</TotalTime>
  <Words>126</Words>
  <Application>Microsoft Macintosh PowerPoint</Application>
  <PresentationFormat>On-screen Show (4:3)</PresentationFormat>
  <Paragraphs>27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Habitat</vt:lpstr>
      <vt:lpstr>COMPREHENSIVE MINISTRIES IN ADVENTISM</vt:lpstr>
      <vt:lpstr>PRESENTATIONS</vt:lpstr>
      <vt:lpstr>OBJECTIVES</vt:lpstr>
      <vt:lpstr>KEY QUESTIONS</vt:lpstr>
      <vt:lpstr>CORE BUSINESS</vt:lpstr>
      <vt:lpstr>INTEGRATION</vt:lpstr>
      <vt:lpstr>End</vt:lpstr>
    </vt:vector>
  </TitlesOfParts>
  <Company>GC of SDA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Pardon Mwansa</dc:title>
  <dc:creator>Pardon Mwansa</dc:creator>
  <cp:lastModifiedBy>Pardon Mwansa</cp:lastModifiedBy>
  <cp:revision>62</cp:revision>
  <dcterms:created xsi:type="dcterms:W3CDTF">2014-06-18T10:05:14Z</dcterms:created>
  <dcterms:modified xsi:type="dcterms:W3CDTF">2014-09-09T17:59:48Z</dcterms:modified>
</cp:coreProperties>
</file>