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" r:id="rId2"/>
    <p:sldId id="329" r:id="rId3"/>
    <p:sldId id="324" r:id="rId4"/>
    <p:sldId id="321" r:id="rId5"/>
    <p:sldId id="323" r:id="rId6"/>
    <p:sldId id="331" r:id="rId7"/>
    <p:sldId id="306" r:id="rId8"/>
    <p:sldId id="330" r:id="rId9"/>
    <p:sldId id="332" r:id="rId10"/>
    <p:sldId id="311" r:id="rId11"/>
    <p:sldId id="322" r:id="rId12"/>
    <p:sldId id="326" r:id="rId13"/>
    <p:sldId id="327" r:id="rId14"/>
    <p:sldId id="32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2336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36" d="100"/>
        <a:sy n="236" d="100"/>
      </p:scale>
      <p:origin x="0" y="94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Admin</c:v>
                </c:pt>
                <c:pt idx="1">
                  <c:v>Salaries</c:v>
                </c:pt>
                <c:pt idx="2">
                  <c:v>Evangelism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15.0</c:v>
                </c:pt>
                <c:pt idx="1">
                  <c:v>65.0</c:v>
                </c:pt>
                <c:pt idx="2">
                  <c:v>5.0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2CADAE-2C3C-401E-934D-1C4756E9AE07}" type="doc">
      <dgm:prSet loTypeId="urn:microsoft.com/office/officeart/2005/8/layout/pyramid1" loCatId="pyramid" qsTypeId="urn:microsoft.com/office/officeart/2005/8/quickstyle/simple1" qsCatId="simple" csTypeId="urn:microsoft.com/office/officeart/2005/8/colors/colorful3" csCatId="colorful" phldr="1"/>
      <dgm:spPr/>
    </dgm:pt>
    <dgm:pt modelId="{17B72B14-E960-4B4C-9AF5-77FB284CF6B1}">
      <dgm:prSet phldrT="[Text]"/>
      <dgm:spPr/>
      <dgm:t>
        <a:bodyPr/>
        <a:lstStyle/>
        <a:p>
          <a:r>
            <a:rPr lang="en-US" dirty="0" smtClean="0"/>
            <a:t>GC</a:t>
          </a:r>
          <a:endParaRPr lang="en-US" dirty="0"/>
        </a:p>
      </dgm:t>
    </dgm:pt>
    <dgm:pt modelId="{206DD389-C6A0-40F1-83DE-37273784E3F4}" type="parTrans" cxnId="{B6252F05-92F3-4E6E-BB76-7ED11F9854FB}">
      <dgm:prSet/>
      <dgm:spPr/>
      <dgm:t>
        <a:bodyPr/>
        <a:lstStyle/>
        <a:p>
          <a:endParaRPr lang="en-US"/>
        </a:p>
      </dgm:t>
    </dgm:pt>
    <dgm:pt modelId="{E9F31DE8-E77D-402F-847C-ACC167B02F94}" type="sibTrans" cxnId="{B6252F05-92F3-4E6E-BB76-7ED11F9854FB}">
      <dgm:prSet/>
      <dgm:spPr/>
      <dgm:t>
        <a:bodyPr/>
        <a:lstStyle/>
        <a:p>
          <a:endParaRPr lang="en-US"/>
        </a:p>
      </dgm:t>
    </dgm:pt>
    <dgm:pt modelId="{9A47670C-AAFF-406E-9B58-83CB67B3860E}">
      <dgm:prSet phldrT="[Text]"/>
      <dgm:spPr/>
      <dgm:t>
        <a:bodyPr/>
        <a:lstStyle/>
        <a:p>
          <a:r>
            <a:rPr lang="en-US" dirty="0" smtClean="0"/>
            <a:t>DIVISION</a:t>
          </a:r>
          <a:endParaRPr lang="en-US" dirty="0"/>
        </a:p>
      </dgm:t>
    </dgm:pt>
    <dgm:pt modelId="{19DDBA73-4AB3-45EC-9884-FEDDAB3F9CFE}" type="parTrans" cxnId="{5C2BE2D3-5114-44EA-A3F0-1B35ADD64D52}">
      <dgm:prSet/>
      <dgm:spPr/>
      <dgm:t>
        <a:bodyPr/>
        <a:lstStyle/>
        <a:p>
          <a:endParaRPr lang="en-US"/>
        </a:p>
      </dgm:t>
    </dgm:pt>
    <dgm:pt modelId="{1C39E67B-4B62-4E09-9FB2-BC5E15959279}" type="sibTrans" cxnId="{5C2BE2D3-5114-44EA-A3F0-1B35ADD64D52}">
      <dgm:prSet/>
      <dgm:spPr/>
      <dgm:t>
        <a:bodyPr/>
        <a:lstStyle/>
        <a:p>
          <a:endParaRPr lang="en-US"/>
        </a:p>
      </dgm:t>
    </dgm:pt>
    <dgm:pt modelId="{69713530-F6D9-4FB5-813F-20C3223C0346}">
      <dgm:prSet phldrT="[Text]"/>
      <dgm:spPr/>
      <dgm:t>
        <a:bodyPr/>
        <a:lstStyle/>
        <a:p>
          <a:r>
            <a:rPr lang="en-US" dirty="0" smtClean="0"/>
            <a:t>UNION</a:t>
          </a:r>
          <a:endParaRPr lang="en-US" dirty="0"/>
        </a:p>
      </dgm:t>
    </dgm:pt>
    <dgm:pt modelId="{7A2CF4F3-B804-4530-B2FC-727793B84496}" type="parTrans" cxnId="{9563C3D2-C4B4-4BB0-B285-F84F936FAE6E}">
      <dgm:prSet/>
      <dgm:spPr/>
      <dgm:t>
        <a:bodyPr/>
        <a:lstStyle/>
        <a:p>
          <a:endParaRPr lang="en-US"/>
        </a:p>
      </dgm:t>
    </dgm:pt>
    <dgm:pt modelId="{7DF7D89B-AD19-481E-A545-3C15435447D4}" type="sibTrans" cxnId="{9563C3D2-C4B4-4BB0-B285-F84F936FAE6E}">
      <dgm:prSet/>
      <dgm:spPr/>
      <dgm:t>
        <a:bodyPr/>
        <a:lstStyle/>
        <a:p>
          <a:endParaRPr lang="en-US"/>
        </a:p>
      </dgm:t>
    </dgm:pt>
    <dgm:pt modelId="{DFB85CE5-A662-4B13-9ADB-A7937ED05850}">
      <dgm:prSet phldrT="[Text]"/>
      <dgm:spPr/>
      <dgm:t>
        <a:bodyPr/>
        <a:lstStyle/>
        <a:p>
          <a:r>
            <a:rPr lang="en-US" dirty="0" smtClean="0"/>
            <a:t>CONFERENCE</a:t>
          </a:r>
          <a:endParaRPr lang="en-US" dirty="0"/>
        </a:p>
      </dgm:t>
    </dgm:pt>
    <dgm:pt modelId="{31DEEE14-A4B1-43D8-81EE-06600BAAE952}" type="parTrans" cxnId="{44537856-1B60-4A32-BBB0-711A1A0F8CAB}">
      <dgm:prSet/>
      <dgm:spPr/>
      <dgm:t>
        <a:bodyPr/>
        <a:lstStyle/>
        <a:p>
          <a:endParaRPr lang="en-US"/>
        </a:p>
      </dgm:t>
    </dgm:pt>
    <dgm:pt modelId="{21E6B672-55F3-45FF-A444-1149D91130B7}" type="sibTrans" cxnId="{44537856-1B60-4A32-BBB0-711A1A0F8CAB}">
      <dgm:prSet/>
      <dgm:spPr/>
      <dgm:t>
        <a:bodyPr/>
        <a:lstStyle/>
        <a:p>
          <a:endParaRPr lang="en-US"/>
        </a:p>
      </dgm:t>
    </dgm:pt>
    <dgm:pt modelId="{329A090A-6B35-4E2C-856A-2327B18A15D3}">
      <dgm:prSet phldrT="[Text]"/>
      <dgm:spPr/>
      <dgm:t>
        <a:bodyPr/>
        <a:lstStyle/>
        <a:p>
          <a:r>
            <a:rPr lang="en-US" dirty="0" smtClean="0"/>
            <a:t>LOCAL CHURCH</a:t>
          </a:r>
          <a:endParaRPr lang="en-US" dirty="0"/>
        </a:p>
      </dgm:t>
    </dgm:pt>
    <dgm:pt modelId="{F8A66755-A9CF-4E37-9209-85572A15B1F3}" type="parTrans" cxnId="{CEBB493C-47A2-42BD-B33D-C434C6D510D7}">
      <dgm:prSet/>
      <dgm:spPr/>
      <dgm:t>
        <a:bodyPr/>
        <a:lstStyle/>
        <a:p>
          <a:endParaRPr lang="en-US"/>
        </a:p>
      </dgm:t>
    </dgm:pt>
    <dgm:pt modelId="{FA5D95F8-6AC1-4C85-B7BF-AFAFD82FF551}" type="sibTrans" cxnId="{CEBB493C-47A2-42BD-B33D-C434C6D510D7}">
      <dgm:prSet/>
      <dgm:spPr/>
      <dgm:t>
        <a:bodyPr/>
        <a:lstStyle/>
        <a:p>
          <a:endParaRPr lang="en-US"/>
        </a:p>
      </dgm:t>
    </dgm:pt>
    <dgm:pt modelId="{B1752A29-F3AB-4B65-BAE1-0E2C51F0FF1B}" type="pres">
      <dgm:prSet presAssocID="{CE2CADAE-2C3C-401E-934D-1C4756E9AE07}" presName="Name0" presStyleCnt="0">
        <dgm:presLayoutVars>
          <dgm:dir/>
          <dgm:animLvl val="lvl"/>
          <dgm:resizeHandles val="exact"/>
        </dgm:presLayoutVars>
      </dgm:prSet>
      <dgm:spPr/>
    </dgm:pt>
    <dgm:pt modelId="{701EC528-7E21-4851-92DC-8EFF99B7F1FE}" type="pres">
      <dgm:prSet presAssocID="{17B72B14-E960-4B4C-9AF5-77FB284CF6B1}" presName="Name8" presStyleCnt="0"/>
      <dgm:spPr/>
    </dgm:pt>
    <dgm:pt modelId="{D3C2998C-FF6F-4EE7-B753-71952777F778}" type="pres">
      <dgm:prSet presAssocID="{17B72B14-E960-4B4C-9AF5-77FB284CF6B1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A8D428-74A3-469C-A5A9-DB9C99394EDD}" type="pres">
      <dgm:prSet presAssocID="{17B72B14-E960-4B4C-9AF5-77FB284CF6B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720B9A-ACAF-4C7B-99E7-75C2F81E828C}" type="pres">
      <dgm:prSet presAssocID="{9A47670C-AAFF-406E-9B58-83CB67B3860E}" presName="Name8" presStyleCnt="0"/>
      <dgm:spPr/>
    </dgm:pt>
    <dgm:pt modelId="{4462475B-8BC8-4A4E-ACC2-91FB59139065}" type="pres">
      <dgm:prSet presAssocID="{9A47670C-AAFF-406E-9B58-83CB67B3860E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BFB793-7AB7-42D6-BF03-092DD257B845}" type="pres">
      <dgm:prSet presAssocID="{9A47670C-AAFF-406E-9B58-83CB67B386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2AEAB-1F2D-465C-9011-C43E9732B048}" type="pres">
      <dgm:prSet presAssocID="{69713530-F6D9-4FB5-813F-20C3223C0346}" presName="Name8" presStyleCnt="0"/>
      <dgm:spPr/>
    </dgm:pt>
    <dgm:pt modelId="{83479BFA-45CA-4224-91B0-D4E3919EE6F9}" type="pres">
      <dgm:prSet presAssocID="{69713530-F6D9-4FB5-813F-20C3223C0346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38D7D-CDC8-41AA-8E33-2583D85DE7A0}" type="pres">
      <dgm:prSet presAssocID="{69713530-F6D9-4FB5-813F-20C3223C034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6414C6-0ACB-4D97-9B34-A5E9FAF7432F}" type="pres">
      <dgm:prSet presAssocID="{DFB85CE5-A662-4B13-9ADB-A7937ED05850}" presName="Name8" presStyleCnt="0"/>
      <dgm:spPr/>
    </dgm:pt>
    <dgm:pt modelId="{55F9603C-30A7-4292-BE14-A501E41127EA}" type="pres">
      <dgm:prSet presAssocID="{DFB85CE5-A662-4B13-9ADB-A7937ED05850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792866-233F-46A4-9CE7-D67EFF8A47E3}" type="pres">
      <dgm:prSet presAssocID="{DFB85CE5-A662-4B13-9ADB-A7937ED0585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349C5-5E1D-4490-A8CA-67A22EDD4EF4}" type="pres">
      <dgm:prSet presAssocID="{329A090A-6B35-4E2C-856A-2327B18A15D3}" presName="Name8" presStyleCnt="0"/>
      <dgm:spPr/>
    </dgm:pt>
    <dgm:pt modelId="{5C9B9EAC-B39E-4E2A-8779-98D6EE7342A3}" type="pres">
      <dgm:prSet presAssocID="{329A090A-6B35-4E2C-856A-2327B18A15D3}" presName="level" presStyleLbl="node1" presStyleIdx="4" presStyleCnt="5" custAng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481C19-384A-4339-BD66-A914402E53DC}" type="pres">
      <dgm:prSet presAssocID="{329A090A-6B35-4E2C-856A-2327B18A15D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63DF51-5669-6145-AD82-2107A3F77F86}" type="presOf" srcId="{17B72B14-E960-4B4C-9AF5-77FB284CF6B1}" destId="{D3C2998C-FF6F-4EE7-B753-71952777F778}" srcOrd="0" destOrd="0" presId="urn:microsoft.com/office/officeart/2005/8/layout/pyramid1"/>
    <dgm:cxn modelId="{CEBB493C-47A2-42BD-B33D-C434C6D510D7}" srcId="{CE2CADAE-2C3C-401E-934D-1C4756E9AE07}" destId="{329A090A-6B35-4E2C-856A-2327B18A15D3}" srcOrd="4" destOrd="0" parTransId="{F8A66755-A9CF-4E37-9209-85572A15B1F3}" sibTransId="{FA5D95F8-6AC1-4C85-B7BF-AFAFD82FF551}"/>
    <dgm:cxn modelId="{81D61360-B0CB-B246-A6E4-DCB8A83A6170}" type="presOf" srcId="{69713530-F6D9-4FB5-813F-20C3223C0346}" destId="{5E238D7D-CDC8-41AA-8E33-2583D85DE7A0}" srcOrd="1" destOrd="0" presId="urn:microsoft.com/office/officeart/2005/8/layout/pyramid1"/>
    <dgm:cxn modelId="{5C2BE2D3-5114-44EA-A3F0-1B35ADD64D52}" srcId="{CE2CADAE-2C3C-401E-934D-1C4756E9AE07}" destId="{9A47670C-AAFF-406E-9B58-83CB67B3860E}" srcOrd="1" destOrd="0" parTransId="{19DDBA73-4AB3-45EC-9884-FEDDAB3F9CFE}" sibTransId="{1C39E67B-4B62-4E09-9FB2-BC5E15959279}"/>
    <dgm:cxn modelId="{9563C3D2-C4B4-4BB0-B285-F84F936FAE6E}" srcId="{CE2CADAE-2C3C-401E-934D-1C4756E9AE07}" destId="{69713530-F6D9-4FB5-813F-20C3223C0346}" srcOrd="2" destOrd="0" parTransId="{7A2CF4F3-B804-4530-B2FC-727793B84496}" sibTransId="{7DF7D89B-AD19-481E-A545-3C15435447D4}"/>
    <dgm:cxn modelId="{305BF8BC-0DE2-1740-882F-A60471EC99CC}" type="presOf" srcId="{DFB85CE5-A662-4B13-9ADB-A7937ED05850}" destId="{E9792866-233F-46A4-9CE7-D67EFF8A47E3}" srcOrd="1" destOrd="0" presId="urn:microsoft.com/office/officeart/2005/8/layout/pyramid1"/>
    <dgm:cxn modelId="{E4B2A020-A61C-1A42-A1BB-99419508AEE1}" type="presOf" srcId="{DFB85CE5-A662-4B13-9ADB-A7937ED05850}" destId="{55F9603C-30A7-4292-BE14-A501E41127EA}" srcOrd="0" destOrd="0" presId="urn:microsoft.com/office/officeart/2005/8/layout/pyramid1"/>
    <dgm:cxn modelId="{81A605B6-D560-294B-9BAC-8462EEE0894C}" type="presOf" srcId="{17B72B14-E960-4B4C-9AF5-77FB284CF6B1}" destId="{43A8D428-74A3-469C-A5A9-DB9C99394EDD}" srcOrd="1" destOrd="0" presId="urn:microsoft.com/office/officeart/2005/8/layout/pyramid1"/>
    <dgm:cxn modelId="{44537856-1B60-4A32-BBB0-711A1A0F8CAB}" srcId="{CE2CADAE-2C3C-401E-934D-1C4756E9AE07}" destId="{DFB85CE5-A662-4B13-9ADB-A7937ED05850}" srcOrd="3" destOrd="0" parTransId="{31DEEE14-A4B1-43D8-81EE-06600BAAE952}" sibTransId="{21E6B672-55F3-45FF-A444-1149D91130B7}"/>
    <dgm:cxn modelId="{B6252F05-92F3-4E6E-BB76-7ED11F9854FB}" srcId="{CE2CADAE-2C3C-401E-934D-1C4756E9AE07}" destId="{17B72B14-E960-4B4C-9AF5-77FB284CF6B1}" srcOrd="0" destOrd="0" parTransId="{206DD389-C6A0-40F1-83DE-37273784E3F4}" sibTransId="{E9F31DE8-E77D-402F-847C-ACC167B02F94}"/>
    <dgm:cxn modelId="{40A5336A-B740-2549-99D3-FD886C021D54}" type="presOf" srcId="{69713530-F6D9-4FB5-813F-20C3223C0346}" destId="{83479BFA-45CA-4224-91B0-D4E3919EE6F9}" srcOrd="0" destOrd="0" presId="urn:microsoft.com/office/officeart/2005/8/layout/pyramid1"/>
    <dgm:cxn modelId="{9540859D-594E-D84C-8713-6782C7A0AA3D}" type="presOf" srcId="{329A090A-6B35-4E2C-856A-2327B18A15D3}" destId="{5C9B9EAC-B39E-4E2A-8779-98D6EE7342A3}" srcOrd="0" destOrd="0" presId="urn:microsoft.com/office/officeart/2005/8/layout/pyramid1"/>
    <dgm:cxn modelId="{5D0A1DBF-1ED8-B248-8B1D-CA163B084D66}" type="presOf" srcId="{CE2CADAE-2C3C-401E-934D-1C4756E9AE07}" destId="{B1752A29-F3AB-4B65-BAE1-0E2C51F0FF1B}" srcOrd="0" destOrd="0" presId="urn:microsoft.com/office/officeart/2005/8/layout/pyramid1"/>
    <dgm:cxn modelId="{DC8CF833-0B56-F947-A915-5C3C7339631E}" type="presOf" srcId="{9A47670C-AAFF-406E-9B58-83CB67B3860E}" destId="{4462475B-8BC8-4A4E-ACC2-91FB59139065}" srcOrd="0" destOrd="0" presId="urn:microsoft.com/office/officeart/2005/8/layout/pyramid1"/>
    <dgm:cxn modelId="{D368EC16-7F8E-434B-B1E2-F89E958765A5}" type="presOf" srcId="{9A47670C-AAFF-406E-9B58-83CB67B3860E}" destId="{F2BFB793-7AB7-42D6-BF03-092DD257B845}" srcOrd="1" destOrd="0" presId="urn:microsoft.com/office/officeart/2005/8/layout/pyramid1"/>
    <dgm:cxn modelId="{673BB889-0BC4-CD4F-BD62-96CBB334F2E4}" type="presOf" srcId="{329A090A-6B35-4E2C-856A-2327B18A15D3}" destId="{53481C19-384A-4339-BD66-A914402E53DC}" srcOrd="1" destOrd="0" presId="urn:microsoft.com/office/officeart/2005/8/layout/pyramid1"/>
    <dgm:cxn modelId="{22C2F979-3782-5F4A-A911-CF9671F28469}" type="presParOf" srcId="{B1752A29-F3AB-4B65-BAE1-0E2C51F0FF1B}" destId="{701EC528-7E21-4851-92DC-8EFF99B7F1FE}" srcOrd="0" destOrd="0" presId="urn:microsoft.com/office/officeart/2005/8/layout/pyramid1"/>
    <dgm:cxn modelId="{B19C37E5-022B-2341-92AA-39CDC04E46BA}" type="presParOf" srcId="{701EC528-7E21-4851-92DC-8EFF99B7F1FE}" destId="{D3C2998C-FF6F-4EE7-B753-71952777F778}" srcOrd="0" destOrd="0" presId="urn:microsoft.com/office/officeart/2005/8/layout/pyramid1"/>
    <dgm:cxn modelId="{5A941630-FEED-4840-B410-ABAE04F00F4C}" type="presParOf" srcId="{701EC528-7E21-4851-92DC-8EFF99B7F1FE}" destId="{43A8D428-74A3-469C-A5A9-DB9C99394EDD}" srcOrd="1" destOrd="0" presId="urn:microsoft.com/office/officeart/2005/8/layout/pyramid1"/>
    <dgm:cxn modelId="{696101F6-BA5C-394B-8830-1993A99226FE}" type="presParOf" srcId="{B1752A29-F3AB-4B65-BAE1-0E2C51F0FF1B}" destId="{F0720B9A-ACAF-4C7B-99E7-75C2F81E828C}" srcOrd="1" destOrd="0" presId="urn:microsoft.com/office/officeart/2005/8/layout/pyramid1"/>
    <dgm:cxn modelId="{17B704CE-4468-544A-A424-7BBDD299DB6D}" type="presParOf" srcId="{F0720B9A-ACAF-4C7B-99E7-75C2F81E828C}" destId="{4462475B-8BC8-4A4E-ACC2-91FB59139065}" srcOrd="0" destOrd="0" presId="urn:microsoft.com/office/officeart/2005/8/layout/pyramid1"/>
    <dgm:cxn modelId="{42487B93-A1BE-7041-9F08-CE9135EAB4C6}" type="presParOf" srcId="{F0720B9A-ACAF-4C7B-99E7-75C2F81E828C}" destId="{F2BFB793-7AB7-42D6-BF03-092DD257B845}" srcOrd="1" destOrd="0" presId="urn:microsoft.com/office/officeart/2005/8/layout/pyramid1"/>
    <dgm:cxn modelId="{488E19B6-3011-574B-B4C7-3424EDACFD47}" type="presParOf" srcId="{B1752A29-F3AB-4B65-BAE1-0E2C51F0FF1B}" destId="{F322AEAB-1F2D-465C-9011-C43E9732B048}" srcOrd="2" destOrd="0" presId="urn:microsoft.com/office/officeart/2005/8/layout/pyramid1"/>
    <dgm:cxn modelId="{04A14973-0F1A-134F-856E-93109C47E78C}" type="presParOf" srcId="{F322AEAB-1F2D-465C-9011-C43E9732B048}" destId="{83479BFA-45CA-4224-91B0-D4E3919EE6F9}" srcOrd="0" destOrd="0" presId="urn:microsoft.com/office/officeart/2005/8/layout/pyramid1"/>
    <dgm:cxn modelId="{FF56FD9E-0BB8-A243-9C6C-712CA8381653}" type="presParOf" srcId="{F322AEAB-1F2D-465C-9011-C43E9732B048}" destId="{5E238D7D-CDC8-41AA-8E33-2583D85DE7A0}" srcOrd="1" destOrd="0" presId="urn:microsoft.com/office/officeart/2005/8/layout/pyramid1"/>
    <dgm:cxn modelId="{86C657A5-0E4A-0C44-A999-2A236EC31DCD}" type="presParOf" srcId="{B1752A29-F3AB-4B65-BAE1-0E2C51F0FF1B}" destId="{0F6414C6-0ACB-4D97-9B34-A5E9FAF7432F}" srcOrd="3" destOrd="0" presId="urn:microsoft.com/office/officeart/2005/8/layout/pyramid1"/>
    <dgm:cxn modelId="{19D0CE88-9B79-1B4C-A55D-1BCC0A706DAD}" type="presParOf" srcId="{0F6414C6-0ACB-4D97-9B34-A5E9FAF7432F}" destId="{55F9603C-30A7-4292-BE14-A501E41127EA}" srcOrd="0" destOrd="0" presId="urn:microsoft.com/office/officeart/2005/8/layout/pyramid1"/>
    <dgm:cxn modelId="{5E49A006-7192-474F-A8BF-A34F6A1CC11A}" type="presParOf" srcId="{0F6414C6-0ACB-4D97-9B34-A5E9FAF7432F}" destId="{E9792866-233F-46A4-9CE7-D67EFF8A47E3}" srcOrd="1" destOrd="0" presId="urn:microsoft.com/office/officeart/2005/8/layout/pyramid1"/>
    <dgm:cxn modelId="{6166A1A5-3279-CE41-A733-7E993AE95C06}" type="presParOf" srcId="{B1752A29-F3AB-4B65-BAE1-0E2C51F0FF1B}" destId="{6FB349C5-5E1D-4490-A8CA-67A22EDD4EF4}" srcOrd="4" destOrd="0" presId="urn:microsoft.com/office/officeart/2005/8/layout/pyramid1"/>
    <dgm:cxn modelId="{D276912A-5DF0-FF4F-9A46-119B3F615867}" type="presParOf" srcId="{6FB349C5-5E1D-4490-A8CA-67A22EDD4EF4}" destId="{5C9B9EAC-B39E-4E2A-8779-98D6EE7342A3}" srcOrd="0" destOrd="0" presId="urn:microsoft.com/office/officeart/2005/8/layout/pyramid1"/>
    <dgm:cxn modelId="{3DBE3286-2B0B-E74C-8866-7BD786A686C8}" type="presParOf" srcId="{6FB349C5-5E1D-4490-A8CA-67A22EDD4EF4}" destId="{53481C19-384A-4339-BD66-A914402E53D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8849F5-2C79-8944-9AA4-77D24E029DC9}" type="doc">
      <dgm:prSet loTypeId="urn:microsoft.com/office/officeart/2005/8/layout/cycle2" loCatId="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3D3A74F-2C82-BB4C-95CF-BBE7A8C9074D}">
      <dgm:prSet phldrT="[Text]"/>
      <dgm:spPr/>
      <dgm:t>
        <a:bodyPr/>
        <a:lstStyle/>
        <a:p>
          <a:r>
            <a:rPr lang="en-US" dirty="0" smtClean="0"/>
            <a:t>MISSION</a:t>
          </a:r>
          <a:endParaRPr lang="en-US" dirty="0"/>
        </a:p>
      </dgm:t>
    </dgm:pt>
    <dgm:pt modelId="{DEB95438-5D8B-BC44-8611-27B0B203B5EF}" type="parTrans" cxnId="{75E9B34F-EDFF-5848-AAF7-DFC9C595E832}">
      <dgm:prSet/>
      <dgm:spPr/>
      <dgm:t>
        <a:bodyPr/>
        <a:lstStyle/>
        <a:p>
          <a:endParaRPr lang="en-US"/>
        </a:p>
      </dgm:t>
    </dgm:pt>
    <dgm:pt modelId="{9B1B7B98-AF75-8345-80CD-7C51BC641BA7}" type="sibTrans" cxnId="{75E9B34F-EDFF-5848-AAF7-DFC9C595E832}">
      <dgm:prSet/>
      <dgm:spPr/>
      <dgm:t>
        <a:bodyPr/>
        <a:lstStyle/>
        <a:p>
          <a:endParaRPr lang="en-US" dirty="0"/>
        </a:p>
      </dgm:t>
    </dgm:pt>
    <dgm:pt modelId="{26F507E5-A823-B045-B9EB-6DADEBA822B0}">
      <dgm:prSet phldrT="[Text]"/>
      <dgm:spPr/>
      <dgm:t>
        <a:bodyPr/>
        <a:lstStyle/>
        <a:p>
          <a:r>
            <a:rPr lang="en-US" dirty="0" smtClean="0"/>
            <a:t>TIME</a:t>
          </a:r>
          <a:endParaRPr lang="en-US" dirty="0"/>
        </a:p>
      </dgm:t>
    </dgm:pt>
    <dgm:pt modelId="{D3337A44-B409-9748-9833-F2A09F813288}" type="parTrans" cxnId="{ABA09542-5909-9646-BA87-1FEEF1CC2D7D}">
      <dgm:prSet/>
      <dgm:spPr/>
      <dgm:t>
        <a:bodyPr/>
        <a:lstStyle/>
        <a:p>
          <a:endParaRPr lang="en-US"/>
        </a:p>
      </dgm:t>
    </dgm:pt>
    <dgm:pt modelId="{30B6B043-2788-EA4A-A6C6-C472D782E1E3}" type="sibTrans" cxnId="{ABA09542-5909-9646-BA87-1FEEF1CC2D7D}">
      <dgm:prSet/>
      <dgm:spPr/>
      <dgm:t>
        <a:bodyPr/>
        <a:lstStyle/>
        <a:p>
          <a:endParaRPr lang="en-US" dirty="0"/>
        </a:p>
      </dgm:t>
    </dgm:pt>
    <dgm:pt modelId="{D8182D49-AA77-6147-958B-2C5F3EA89E6B}">
      <dgm:prSet phldrT="[Text]"/>
      <dgm:spPr/>
      <dgm:t>
        <a:bodyPr/>
        <a:lstStyle/>
        <a:p>
          <a:r>
            <a:rPr lang="en-US" dirty="0" smtClean="0"/>
            <a:t>MONEY</a:t>
          </a:r>
          <a:endParaRPr lang="en-US" dirty="0"/>
        </a:p>
      </dgm:t>
    </dgm:pt>
    <dgm:pt modelId="{65DC918A-927B-B846-BD48-3ABF0EEFC06B}" type="parTrans" cxnId="{02D1560C-B5A0-2241-917A-7639E8332533}">
      <dgm:prSet/>
      <dgm:spPr/>
      <dgm:t>
        <a:bodyPr/>
        <a:lstStyle/>
        <a:p>
          <a:endParaRPr lang="en-US"/>
        </a:p>
      </dgm:t>
    </dgm:pt>
    <dgm:pt modelId="{C1DFE12D-BF2D-FC41-BFE4-EE2D15C67078}" type="sibTrans" cxnId="{02D1560C-B5A0-2241-917A-7639E8332533}">
      <dgm:prSet/>
      <dgm:spPr/>
      <dgm:t>
        <a:bodyPr/>
        <a:lstStyle/>
        <a:p>
          <a:endParaRPr lang="en-US" dirty="0"/>
        </a:p>
      </dgm:t>
    </dgm:pt>
    <dgm:pt modelId="{8281941C-0553-2B48-A056-94A962A2E65C}" type="pres">
      <dgm:prSet presAssocID="{418849F5-2C79-8944-9AA4-77D24E029DC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6A94DE-53E9-EA4E-997B-154379E85125}" type="pres">
      <dgm:prSet presAssocID="{D3D3A74F-2C82-BB4C-95CF-BBE7A8C9074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AF53B7-EA6F-8C46-8DD1-BDBE54C104C9}" type="pres">
      <dgm:prSet presAssocID="{9B1B7B98-AF75-8345-80CD-7C51BC641BA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A6DBD791-9527-7E44-9143-A08F8EC50567}" type="pres">
      <dgm:prSet presAssocID="{9B1B7B98-AF75-8345-80CD-7C51BC641BA7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0B8AEFB2-2DD3-174C-8A87-BDDEC2E9B2ED}" type="pres">
      <dgm:prSet presAssocID="{26F507E5-A823-B045-B9EB-6DADEBA822B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744A61-8D01-2248-B198-5DF0F9A5974E}" type="pres">
      <dgm:prSet presAssocID="{30B6B043-2788-EA4A-A6C6-C472D782E1E3}" presName="sibTrans" presStyleLbl="sibTrans2D1" presStyleIdx="1" presStyleCnt="3"/>
      <dgm:spPr/>
      <dgm:t>
        <a:bodyPr/>
        <a:lstStyle/>
        <a:p>
          <a:endParaRPr lang="en-US"/>
        </a:p>
      </dgm:t>
    </dgm:pt>
    <dgm:pt modelId="{38A0EE30-122F-2841-AFA5-75D91CE7CBFE}" type="pres">
      <dgm:prSet presAssocID="{30B6B043-2788-EA4A-A6C6-C472D782E1E3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7152511C-BF83-F24B-919A-8C9F6E230C7A}" type="pres">
      <dgm:prSet presAssocID="{D8182D49-AA77-6147-958B-2C5F3EA89E6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C316E7-81EE-1B49-8FBD-DA24C073F82B}" type="pres">
      <dgm:prSet presAssocID="{C1DFE12D-BF2D-FC41-BFE4-EE2D15C67078}" presName="sibTrans" presStyleLbl="sibTrans2D1" presStyleIdx="2" presStyleCnt="3"/>
      <dgm:spPr/>
      <dgm:t>
        <a:bodyPr/>
        <a:lstStyle/>
        <a:p>
          <a:endParaRPr lang="en-US"/>
        </a:p>
      </dgm:t>
    </dgm:pt>
    <dgm:pt modelId="{0EE9B223-64A3-FA43-A35A-8E95895A96FB}" type="pres">
      <dgm:prSet presAssocID="{C1DFE12D-BF2D-FC41-BFE4-EE2D15C67078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4D0DBD52-2573-2B49-8999-22B316B1755D}" type="presOf" srcId="{9B1B7B98-AF75-8345-80CD-7C51BC641BA7}" destId="{A9AF53B7-EA6F-8C46-8DD1-BDBE54C104C9}" srcOrd="0" destOrd="0" presId="urn:microsoft.com/office/officeart/2005/8/layout/cycle2"/>
    <dgm:cxn modelId="{2E917DFE-C117-C748-A51F-F8A52B3607DC}" type="presOf" srcId="{30B6B043-2788-EA4A-A6C6-C472D782E1E3}" destId="{38A0EE30-122F-2841-AFA5-75D91CE7CBFE}" srcOrd="1" destOrd="0" presId="urn:microsoft.com/office/officeart/2005/8/layout/cycle2"/>
    <dgm:cxn modelId="{E5CA2574-CCE2-0445-B0EA-88FF47730AED}" type="presOf" srcId="{418849F5-2C79-8944-9AA4-77D24E029DC9}" destId="{8281941C-0553-2B48-A056-94A962A2E65C}" srcOrd="0" destOrd="0" presId="urn:microsoft.com/office/officeart/2005/8/layout/cycle2"/>
    <dgm:cxn modelId="{706BB46B-6D44-424E-8761-C18E7BECC9E2}" type="presOf" srcId="{D8182D49-AA77-6147-958B-2C5F3EA89E6B}" destId="{7152511C-BF83-F24B-919A-8C9F6E230C7A}" srcOrd="0" destOrd="0" presId="urn:microsoft.com/office/officeart/2005/8/layout/cycle2"/>
    <dgm:cxn modelId="{6D6AC5FC-EB2A-3842-8C6C-EF9F334D48AE}" type="presOf" srcId="{C1DFE12D-BF2D-FC41-BFE4-EE2D15C67078}" destId="{75C316E7-81EE-1B49-8FBD-DA24C073F82B}" srcOrd="0" destOrd="0" presId="urn:microsoft.com/office/officeart/2005/8/layout/cycle2"/>
    <dgm:cxn modelId="{AC317507-667A-BB45-8CBF-8F013DBBD667}" type="presOf" srcId="{30B6B043-2788-EA4A-A6C6-C472D782E1E3}" destId="{F5744A61-8D01-2248-B198-5DF0F9A5974E}" srcOrd="0" destOrd="0" presId="urn:microsoft.com/office/officeart/2005/8/layout/cycle2"/>
    <dgm:cxn modelId="{02D1560C-B5A0-2241-917A-7639E8332533}" srcId="{418849F5-2C79-8944-9AA4-77D24E029DC9}" destId="{D8182D49-AA77-6147-958B-2C5F3EA89E6B}" srcOrd="2" destOrd="0" parTransId="{65DC918A-927B-B846-BD48-3ABF0EEFC06B}" sibTransId="{C1DFE12D-BF2D-FC41-BFE4-EE2D15C67078}"/>
    <dgm:cxn modelId="{75E9B34F-EDFF-5848-AAF7-DFC9C595E832}" srcId="{418849F5-2C79-8944-9AA4-77D24E029DC9}" destId="{D3D3A74F-2C82-BB4C-95CF-BBE7A8C9074D}" srcOrd="0" destOrd="0" parTransId="{DEB95438-5D8B-BC44-8611-27B0B203B5EF}" sibTransId="{9B1B7B98-AF75-8345-80CD-7C51BC641BA7}"/>
    <dgm:cxn modelId="{31D2CE1D-EF5C-D84D-B6D1-1BEE1866C328}" type="presOf" srcId="{C1DFE12D-BF2D-FC41-BFE4-EE2D15C67078}" destId="{0EE9B223-64A3-FA43-A35A-8E95895A96FB}" srcOrd="1" destOrd="0" presId="urn:microsoft.com/office/officeart/2005/8/layout/cycle2"/>
    <dgm:cxn modelId="{52B3ECDE-4762-8C4D-81B7-1C2E19B25426}" type="presOf" srcId="{D3D3A74F-2C82-BB4C-95CF-BBE7A8C9074D}" destId="{F16A94DE-53E9-EA4E-997B-154379E85125}" srcOrd="0" destOrd="0" presId="urn:microsoft.com/office/officeart/2005/8/layout/cycle2"/>
    <dgm:cxn modelId="{ABA09542-5909-9646-BA87-1FEEF1CC2D7D}" srcId="{418849F5-2C79-8944-9AA4-77D24E029DC9}" destId="{26F507E5-A823-B045-B9EB-6DADEBA822B0}" srcOrd="1" destOrd="0" parTransId="{D3337A44-B409-9748-9833-F2A09F813288}" sibTransId="{30B6B043-2788-EA4A-A6C6-C472D782E1E3}"/>
    <dgm:cxn modelId="{4C6ADE10-0426-B945-BF62-B78E3279E1D3}" type="presOf" srcId="{9B1B7B98-AF75-8345-80CD-7C51BC641BA7}" destId="{A6DBD791-9527-7E44-9143-A08F8EC50567}" srcOrd="1" destOrd="0" presId="urn:microsoft.com/office/officeart/2005/8/layout/cycle2"/>
    <dgm:cxn modelId="{3CA1DB34-A348-4F47-A7BD-B38B0F3053B4}" type="presOf" srcId="{26F507E5-A823-B045-B9EB-6DADEBA822B0}" destId="{0B8AEFB2-2DD3-174C-8A87-BDDEC2E9B2ED}" srcOrd="0" destOrd="0" presId="urn:microsoft.com/office/officeart/2005/8/layout/cycle2"/>
    <dgm:cxn modelId="{DC5D3A5B-D506-7B43-A57D-E2190ED37218}" type="presParOf" srcId="{8281941C-0553-2B48-A056-94A962A2E65C}" destId="{F16A94DE-53E9-EA4E-997B-154379E85125}" srcOrd="0" destOrd="0" presId="urn:microsoft.com/office/officeart/2005/8/layout/cycle2"/>
    <dgm:cxn modelId="{A7B5D95E-1B53-DA40-865C-18D5259051D0}" type="presParOf" srcId="{8281941C-0553-2B48-A056-94A962A2E65C}" destId="{A9AF53B7-EA6F-8C46-8DD1-BDBE54C104C9}" srcOrd="1" destOrd="0" presId="urn:microsoft.com/office/officeart/2005/8/layout/cycle2"/>
    <dgm:cxn modelId="{FC66B1D7-7332-594D-854A-1CEEEFB1E22F}" type="presParOf" srcId="{A9AF53B7-EA6F-8C46-8DD1-BDBE54C104C9}" destId="{A6DBD791-9527-7E44-9143-A08F8EC50567}" srcOrd="0" destOrd="0" presId="urn:microsoft.com/office/officeart/2005/8/layout/cycle2"/>
    <dgm:cxn modelId="{D537E4DF-9AFF-FB48-B8E1-59106EE452D0}" type="presParOf" srcId="{8281941C-0553-2B48-A056-94A962A2E65C}" destId="{0B8AEFB2-2DD3-174C-8A87-BDDEC2E9B2ED}" srcOrd="2" destOrd="0" presId="urn:microsoft.com/office/officeart/2005/8/layout/cycle2"/>
    <dgm:cxn modelId="{14FDC7B2-1E1F-DE43-AEE6-17985F65CDB7}" type="presParOf" srcId="{8281941C-0553-2B48-A056-94A962A2E65C}" destId="{F5744A61-8D01-2248-B198-5DF0F9A5974E}" srcOrd="3" destOrd="0" presId="urn:microsoft.com/office/officeart/2005/8/layout/cycle2"/>
    <dgm:cxn modelId="{CE141856-C7E0-C541-A1CD-B7FB207BCBFB}" type="presParOf" srcId="{F5744A61-8D01-2248-B198-5DF0F9A5974E}" destId="{38A0EE30-122F-2841-AFA5-75D91CE7CBFE}" srcOrd="0" destOrd="0" presId="urn:microsoft.com/office/officeart/2005/8/layout/cycle2"/>
    <dgm:cxn modelId="{C4E05AFE-6EEA-454D-8A3B-AB4C5D3D4203}" type="presParOf" srcId="{8281941C-0553-2B48-A056-94A962A2E65C}" destId="{7152511C-BF83-F24B-919A-8C9F6E230C7A}" srcOrd="4" destOrd="0" presId="urn:microsoft.com/office/officeart/2005/8/layout/cycle2"/>
    <dgm:cxn modelId="{0CB12F92-BF70-E141-8234-2DEF5B2814CC}" type="presParOf" srcId="{8281941C-0553-2B48-A056-94A962A2E65C}" destId="{75C316E7-81EE-1B49-8FBD-DA24C073F82B}" srcOrd="5" destOrd="0" presId="urn:microsoft.com/office/officeart/2005/8/layout/cycle2"/>
    <dgm:cxn modelId="{32C87C79-5C0E-D34F-8FF2-E737714CE8BB}" type="presParOf" srcId="{75C316E7-81EE-1B49-8FBD-DA24C073F82B}" destId="{0EE9B223-64A3-FA43-A35A-8E95895A96F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2998C-FF6F-4EE7-B753-71952777F778}">
      <dsp:nvSpPr>
        <dsp:cNvPr id="0" name=""/>
        <dsp:cNvSpPr/>
      </dsp:nvSpPr>
      <dsp:spPr>
        <a:xfrm>
          <a:off x="3291840" y="0"/>
          <a:ext cx="1645920" cy="905192"/>
        </a:xfrm>
        <a:prstGeom prst="trapezoid">
          <a:avLst>
            <a:gd name="adj" fmla="val 90915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GC</a:t>
          </a:r>
          <a:endParaRPr lang="en-US" sz="3400" kern="1200" dirty="0"/>
        </a:p>
      </dsp:txBody>
      <dsp:txXfrm>
        <a:off x="3291840" y="0"/>
        <a:ext cx="1645920" cy="905192"/>
      </dsp:txXfrm>
    </dsp:sp>
    <dsp:sp modelId="{4462475B-8BC8-4A4E-ACC2-91FB59139065}">
      <dsp:nvSpPr>
        <dsp:cNvPr id="0" name=""/>
        <dsp:cNvSpPr/>
      </dsp:nvSpPr>
      <dsp:spPr>
        <a:xfrm>
          <a:off x="2468880" y="905192"/>
          <a:ext cx="3291840" cy="905192"/>
        </a:xfrm>
        <a:prstGeom prst="trapezoid">
          <a:avLst>
            <a:gd name="adj" fmla="val 90915"/>
          </a:avLst>
        </a:prstGeom>
        <a:solidFill>
          <a:schemeClr val="accent3">
            <a:hueOff val="419199"/>
            <a:satOff val="-15251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DIVISION</a:t>
          </a:r>
          <a:endParaRPr lang="en-US" sz="3400" kern="1200" dirty="0"/>
        </a:p>
      </dsp:txBody>
      <dsp:txXfrm>
        <a:off x="3044951" y="905192"/>
        <a:ext cx="2139696" cy="905192"/>
      </dsp:txXfrm>
    </dsp:sp>
    <dsp:sp modelId="{83479BFA-45CA-4224-91B0-D4E3919EE6F9}">
      <dsp:nvSpPr>
        <dsp:cNvPr id="0" name=""/>
        <dsp:cNvSpPr/>
      </dsp:nvSpPr>
      <dsp:spPr>
        <a:xfrm>
          <a:off x="1645920" y="1810384"/>
          <a:ext cx="4937760" cy="905192"/>
        </a:xfrm>
        <a:prstGeom prst="trapezoid">
          <a:avLst>
            <a:gd name="adj" fmla="val 90915"/>
          </a:avLst>
        </a:prstGeom>
        <a:solidFill>
          <a:schemeClr val="accent3">
            <a:hueOff val="838399"/>
            <a:satOff val="-30501"/>
            <a:lumOff val="-470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UNION</a:t>
          </a:r>
          <a:endParaRPr lang="en-US" sz="3400" kern="1200" dirty="0"/>
        </a:p>
      </dsp:txBody>
      <dsp:txXfrm>
        <a:off x="2510027" y="1810384"/>
        <a:ext cx="3209544" cy="905192"/>
      </dsp:txXfrm>
    </dsp:sp>
    <dsp:sp modelId="{55F9603C-30A7-4292-BE14-A501E41127EA}">
      <dsp:nvSpPr>
        <dsp:cNvPr id="0" name=""/>
        <dsp:cNvSpPr/>
      </dsp:nvSpPr>
      <dsp:spPr>
        <a:xfrm>
          <a:off x="822960" y="2715577"/>
          <a:ext cx="6583680" cy="905192"/>
        </a:xfrm>
        <a:prstGeom prst="trapezoid">
          <a:avLst>
            <a:gd name="adj" fmla="val 90915"/>
          </a:avLst>
        </a:prstGeom>
        <a:solidFill>
          <a:schemeClr val="accent3">
            <a:hueOff val="1257598"/>
            <a:satOff val="-45752"/>
            <a:lumOff val="-7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CONFERENCE</a:t>
          </a:r>
          <a:endParaRPr lang="en-US" sz="3400" kern="1200" dirty="0"/>
        </a:p>
      </dsp:txBody>
      <dsp:txXfrm>
        <a:off x="1975103" y="2715577"/>
        <a:ext cx="4279392" cy="905192"/>
      </dsp:txXfrm>
    </dsp:sp>
    <dsp:sp modelId="{5C9B9EAC-B39E-4E2A-8779-98D6EE7342A3}">
      <dsp:nvSpPr>
        <dsp:cNvPr id="0" name=""/>
        <dsp:cNvSpPr/>
      </dsp:nvSpPr>
      <dsp:spPr>
        <a:xfrm>
          <a:off x="0" y="3620769"/>
          <a:ext cx="8229600" cy="905192"/>
        </a:xfrm>
        <a:prstGeom prst="trapezoid">
          <a:avLst>
            <a:gd name="adj" fmla="val 90915"/>
          </a:avLst>
        </a:prstGeom>
        <a:solidFill>
          <a:schemeClr val="accent3">
            <a:hueOff val="1676798"/>
            <a:satOff val="-61003"/>
            <a:lumOff val="-94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LOCAL CHURCH</a:t>
          </a:r>
          <a:endParaRPr lang="en-US" sz="3400" kern="1200" dirty="0"/>
        </a:p>
      </dsp:txBody>
      <dsp:txXfrm>
        <a:off x="1440179" y="3620769"/>
        <a:ext cx="5349240" cy="9051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6A94DE-53E9-EA4E-997B-154379E85125}">
      <dsp:nvSpPr>
        <dsp:cNvPr id="0" name=""/>
        <dsp:cNvSpPr/>
      </dsp:nvSpPr>
      <dsp:spPr>
        <a:xfrm>
          <a:off x="2897267" y="231"/>
          <a:ext cx="1817528" cy="1817528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MISSION</a:t>
          </a:r>
          <a:endParaRPr lang="en-US" sz="2200" kern="1200" dirty="0"/>
        </a:p>
      </dsp:txBody>
      <dsp:txXfrm>
        <a:off x="3163438" y="266402"/>
        <a:ext cx="1285186" cy="1285186"/>
      </dsp:txXfrm>
    </dsp:sp>
    <dsp:sp modelId="{A9AF53B7-EA6F-8C46-8DD1-BDBE54C104C9}">
      <dsp:nvSpPr>
        <dsp:cNvPr id="0" name=""/>
        <dsp:cNvSpPr/>
      </dsp:nvSpPr>
      <dsp:spPr>
        <a:xfrm rot="3600000">
          <a:off x="4239888" y="1772459"/>
          <a:ext cx="483483" cy="613416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4276149" y="1832336"/>
        <a:ext cx="338438" cy="368050"/>
      </dsp:txXfrm>
    </dsp:sp>
    <dsp:sp modelId="{0B8AEFB2-2DD3-174C-8A87-BDDEC2E9B2ED}">
      <dsp:nvSpPr>
        <dsp:cNvPr id="0" name=""/>
        <dsp:cNvSpPr/>
      </dsp:nvSpPr>
      <dsp:spPr>
        <a:xfrm>
          <a:off x="4262148" y="2364275"/>
          <a:ext cx="1817528" cy="1817528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3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TIME</a:t>
          </a:r>
          <a:endParaRPr lang="en-US" sz="2200" kern="1200" dirty="0"/>
        </a:p>
      </dsp:txBody>
      <dsp:txXfrm>
        <a:off x="4528319" y="2630446"/>
        <a:ext cx="1285186" cy="1285186"/>
      </dsp:txXfrm>
    </dsp:sp>
    <dsp:sp modelId="{F5744A61-8D01-2248-B198-5DF0F9A5974E}">
      <dsp:nvSpPr>
        <dsp:cNvPr id="0" name=""/>
        <dsp:cNvSpPr/>
      </dsp:nvSpPr>
      <dsp:spPr>
        <a:xfrm rot="10800000">
          <a:off x="3577973" y="2966331"/>
          <a:ext cx="483483" cy="613416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3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 rot="10800000">
        <a:off x="3723018" y="3089014"/>
        <a:ext cx="338438" cy="368050"/>
      </dsp:txXfrm>
    </dsp:sp>
    <dsp:sp modelId="{7152511C-BF83-F24B-919A-8C9F6E230C7A}">
      <dsp:nvSpPr>
        <dsp:cNvPr id="0" name=""/>
        <dsp:cNvSpPr/>
      </dsp:nvSpPr>
      <dsp:spPr>
        <a:xfrm>
          <a:off x="1532386" y="2364275"/>
          <a:ext cx="1817528" cy="1817528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4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MONEY</a:t>
          </a:r>
          <a:endParaRPr lang="en-US" sz="2200" kern="1200" dirty="0"/>
        </a:p>
      </dsp:txBody>
      <dsp:txXfrm>
        <a:off x="1798557" y="2630446"/>
        <a:ext cx="1285186" cy="1285186"/>
      </dsp:txXfrm>
    </dsp:sp>
    <dsp:sp modelId="{75C316E7-81EE-1B49-8FBD-DA24C073F82B}">
      <dsp:nvSpPr>
        <dsp:cNvPr id="0" name=""/>
        <dsp:cNvSpPr/>
      </dsp:nvSpPr>
      <dsp:spPr>
        <a:xfrm rot="18000000">
          <a:off x="2875007" y="1796159"/>
          <a:ext cx="483483" cy="613416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4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2911268" y="1981648"/>
        <a:ext cx="338438" cy="368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1"/>
            <a:ext cx="8140264" cy="212937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yuthaya"/>
                <a:cs typeface="Ayuthaya"/>
              </a:rPr>
              <a:t>KEY ELEMENTS IN EFFECTIVE SDA ADMINISTRATION</a:t>
            </a:r>
            <a:endParaRPr lang="en-US" sz="1800" b="1" dirty="0">
              <a:solidFill>
                <a:srgbClr val="FFFF00"/>
              </a:solidFill>
              <a:latin typeface="Ayuthaya"/>
              <a:cs typeface="Ayuthay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“The God of Heaven will give us success” Nehemiah 2:20</a:t>
            </a: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46176" y="3928872"/>
            <a:ext cx="7196328" cy="147002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Ayuthaya"/>
                <a:cs typeface="Ayuthaya"/>
              </a:rPr>
              <a:t>Pardon Mwansa</a:t>
            </a:r>
            <a:endParaRPr lang="en-US" sz="2000" dirty="0">
              <a:latin typeface="Ayuthaya"/>
              <a:cs typeface="Ayuthaya"/>
            </a:endParaRPr>
          </a:p>
        </p:txBody>
      </p:sp>
    </p:spTree>
    <p:extLst>
      <p:ext uri="{BB962C8B-B14F-4D97-AF65-F5344CB8AC3E}">
        <p14:creationId xmlns:p14="http://schemas.microsoft.com/office/powerpoint/2010/main" val="1724777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1954229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BUDGET PRIORITIES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96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413158"/>
              </p:ext>
            </p:extLst>
          </p:nvPr>
        </p:nvGraphicFramePr>
        <p:xfrm>
          <a:off x="765175" y="2070846"/>
          <a:ext cx="7612064" cy="4182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4505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&amp; APOSTLES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Mission</a:t>
            </a:r>
          </a:p>
          <a:p>
            <a:r>
              <a:rPr lang="en-US" sz="4400" dirty="0" smtClean="0"/>
              <a:t>Time</a:t>
            </a:r>
          </a:p>
          <a:p>
            <a:r>
              <a:rPr lang="en-US" sz="4400" dirty="0" smtClean="0"/>
              <a:t>Money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Mission</a:t>
            </a:r>
          </a:p>
          <a:p>
            <a:r>
              <a:rPr lang="en-US" sz="4400" dirty="0" smtClean="0"/>
              <a:t>Time</a:t>
            </a:r>
          </a:p>
          <a:p>
            <a:r>
              <a:rPr lang="en-US" sz="4400" dirty="0" smtClean="0"/>
              <a:t>Money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88188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 TO THE SDA CHURCH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Neglecting the pastor</a:t>
            </a:r>
          </a:p>
          <a:p>
            <a:r>
              <a:rPr lang="en-US" sz="3200" dirty="0" smtClean="0"/>
              <a:t>Putting money into the super structure</a:t>
            </a:r>
          </a:p>
          <a:p>
            <a:r>
              <a:rPr lang="en-US" sz="3200" dirty="0" smtClean="0"/>
              <a:t>Budgeting little for evangelism</a:t>
            </a:r>
          </a:p>
          <a:p>
            <a:r>
              <a:rPr lang="en-US" sz="3200" dirty="0" smtClean="0"/>
              <a:t>Making less attractive the work of soul winning by rewarding those in the offices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10284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6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PLD 355 Spiritual Leadership II</a:t>
            </a:r>
          </a:p>
          <a:p>
            <a:r>
              <a:rPr lang="en-US" sz="2800" dirty="0" smtClean="0"/>
              <a:t>PLD 320 Leading in Times of Rejection &amp; Failure</a:t>
            </a:r>
          </a:p>
          <a:p>
            <a:r>
              <a:rPr lang="en-US" sz="3600" i="1" dirty="0" smtClean="0">
                <a:solidFill>
                  <a:srgbClr val="FFFF00"/>
                </a:solidFill>
              </a:rPr>
              <a:t>PLD 340 Key Elements in Effective SDA Administration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PLD 330 Comprehensive Ministries in Adventism.</a:t>
            </a:r>
          </a:p>
        </p:txBody>
      </p:sp>
    </p:spTree>
    <p:extLst>
      <p:ext uri="{BB962C8B-B14F-4D97-AF65-F5344CB8AC3E}">
        <p14:creationId xmlns:p14="http://schemas.microsoft.com/office/powerpoint/2010/main" val="2943388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2070846"/>
            <a:ext cx="7612064" cy="4546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If your core business was catching fish, please distribute $1,000,000.00 among the following activities: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Count, report &amp; evaluate caught fish.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Catch fish.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Develop strategies to catch fish.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Salaries for fisher men.</a:t>
            </a:r>
          </a:p>
        </p:txBody>
      </p:sp>
    </p:spTree>
    <p:extLst>
      <p:ext uri="{BB962C8B-B14F-4D97-AF65-F5344CB8AC3E}">
        <p14:creationId xmlns:p14="http://schemas.microsoft.com/office/powerpoint/2010/main" val="1407150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At the end of this presentation, the learner will be able to:</a:t>
            </a:r>
          </a:p>
          <a:p>
            <a:pPr marL="457200" indent="-457200">
              <a:buAutoNum type="arabicPeriod"/>
            </a:pPr>
            <a:r>
              <a:rPr lang="en-US" dirty="0" smtClean="0"/>
              <a:t>Demonstrate the importance of leading SDA organizations that are mission driven.</a:t>
            </a:r>
          </a:p>
          <a:p>
            <a:pPr marL="457200" indent="-457200">
              <a:buAutoNum type="arabicPeriod"/>
            </a:pPr>
            <a:r>
              <a:rPr lang="en-US" dirty="0" smtClean="0"/>
              <a:t>Value a mission driven budget.</a:t>
            </a:r>
          </a:p>
          <a:p>
            <a:pPr marL="457200" indent="-457200">
              <a:buAutoNum type="arabicPeriod"/>
            </a:pPr>
            <a:r>
              <a:rPr lang="en-US" dirty="0" smtClean="0"/>
              <a:t>Identify an organization that is drifting away from a mission driven organization.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564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What is the purpose of a mission statement and why it is important?</a:t>
            </a:r>
          </a:p>
          <a:p>
            <a:r>
              <a:rPr lang="en-US" sz="3200" dirty="0" smtClean="0"/>
              <a:t>Where should the best human resources be placed in an organization?</a:t>
            </a:r>
          </a:p>
          <a:p>
            <a:r>
              <a:rPr lang="en-US" sz="3200" dirty="0" smtClean="0"/>
              <a:t>Why is it important to spend more money on the mission of the organization?</a:t>
            </a:r>
          </a:p>
        </p:txBody>
      </p:sp>
    </p:spTree>
    <p:extLst>
      <p:ext uri="{BB962C8B-B14F-4D97-AF65-F5344CB8AC3E}">
        <p14:creationId xmlns:p14="http://schemas.microsoft.com/office/powerpoint/2010/main" val="98753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is your purpose of existence?</a:t>
            </a:r>
          </a:p>
          <a:p>
            <a:r>
              <a:rPr lang="en-US" sz="3600" dirty="0" smtClean="0"/>
              <a:t>What do you offer?</a:t>
            </a:r>
          </a:p>
          <a:p>
            <a:r>
              <a:rPr lang="en-US" sz="3600" dirty="0" smtClean="0"/>
              <a:t>Who do you offer it to?</a:t>
            </a:r>
          </a:p>
          <a:p>
            <a:r>
              <a:rPr lang="en-US" sz="3600" dirty="0" smtClean="0"/>
              <a:t>What is unique about what you offer?</a:t>
            </a:r>
          </a:p>
        </p:txBody>
      </p:sp>
    </p:spTree>
    <p:extLst>
      <p:ext uri="{BB962C8B-B14F-4D97-AF65-F5344CB8AC3E}">
        <p14:creationId xmlns:p14="http://schemas.microsoft.com/office/powerpoint/2010/main" val="1290259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sz="4000" dirty="0" smtClean="0"/>
              <a:t>The essence of the SDA mission:</a:t>
            </a:r>
          </a:p>
          <a:p>
            <a:pPr marL="0" indent="0" eaLnBrk="1" hangingPunct="1">
              <a:buNone/>
            </a:pPr>
            <a:r>
              <a:rPr lang="en-US" sz="4000" dirty="0" smtClean="0"/>
              <a:t>To reach the world with the three angel’s messages of Revelation 14 and to prepare them for the soon return of our Lord.</a:t>
            </a:r>
            <a:endParaRPr lang="en-US" sz="4000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REACH AND RESTORE</a:t>
            </a:r>
            <a:endParaRPr lang="en-US" sz="4800" dirty="0">
              <a:solidFill>
                <a:schemeClr val="tx2">
                  <a:satMod val="200000"/>
                </a:schemeClr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0599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EMPLOYEES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Who is the indispensable employee in your organization?</a:t>
            </a:r>
          </a:p>
          <a:p>
            <a:r>
              <a:rPr lang="en-US" sz="3200" dirty="0" smtClean="0"/>
              <a:t>Literature ministry</a:t>
            </a:r>
          </a:p>
          <a:p>
            <a:r>
              <a:rPr lang="en-US" sz="3200" dirty="0" smtClean="0"/>
              <a:t>Pastoral ministry</a:t>
            </a:r>
          </a:p>
          <a:p>
            <a:r>
              <a:rPr lang="en-US" sz="3200" dirty="0" smtClean="0"/>
              <a:t>Educational ministry</a:t>
            </a:r>
          </a:p>
          <a:p>
            <a:r>
              <a:rPr lang="en-US" sz="3200" dirty="0" smtClean="0"/>
              <a:t>Medical ministry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09715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DISTRIBUTION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216609"/>
              </p:ext>
            </p:extLst>
          </p:nvPr>
        </p:nvGraphicFramePr>
        <p:xfrm>
          <a:off x="765175" y="2070100"/>
          <a:ext cx="7612063" cy="4183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91450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5426</TotalTime>
  <Words>321</Words>
  <Application>Microsoft Macintosh PowerPoint</Application>
  <PresentationFormat>On-screen Show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Habitat</vt:lpstr>
      <vt:lpstr>KEY ELEMENTS IN EFFECTIVE SDA ADMINISTRATION</vt:lpstr>
      <vt:lpstr>PRESENTATIONS</vt:lpstr>
      <vt:lpstr>GROUP WORKS</vt:lpstr>
      <vt:lpstr>OBJECTIVES</vt:lpstr>
      <vt:lpstr>KEY QUESTIONS</vt:lpstr>
      <vt:lpstr>MISSION</vt:lpstr>
      <vt:lpstr>REACH AND RESTORE</vt:lpstr>
      <vt:lpstr>CRITICAL EMPLOYEES</vt:lpstr>
      <vt:lpstr>BUDGET DISTRIBUTION</vt:lpstr>
      <vt:lpstr>BUDGET PRIORITIES</vt:lpstr>
      <vt:lpstr>RELATIONSHIPS</vt:lpstr>
      <vt:lpstr>JESUS &amp; APOSTLES</vt:lpstr>
      <vt:lpstr>DANGER TO THE SDA CHURCH</vt:lpstr>
      <vt:lpstr>End</vt:lpstr>
    </vt:vector>
  </TitlesOfParts>
  <Company>GC of SDA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Pardon Mwansa</dc:title>
  <dc:creator>Pardon Mwansa</dc:creator>
  <cp:lastModifiedBy>Pardon Mwansa</cp:lastModifiedBy>
  <cp:revision>62</cp:revision>
  <dcterms:created xsi:type="dcterms:W3CDTF">2014-06-18T10:05:14Z</dcterms:created>
  <dcterms:modified xsi:type="dcterms:W3CDTF">2014-09-09T12:57:54Z</dcterms:modified>
</cp:coreProperties>
</file>