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329" r:id="rId3"/>
    <p:sldId id="324" r:id="rId4"/>
    <p:sldId id="321" r:id="rId5"/>
    <p:sldId id="323" r:id="rId6"/>
    <p:sldId id="342" r:id="rId7"/>
    <p:sldId id="337" r:id="rId8"/>
    <p:sldId id="343" r:id="rId9"/>
    <p:sldId id="330" r:id="rId10"/>
    <p:sldId id="311" r:id="rId11"/>
    <p:sldId id="331" r:id="rId12"/>
    <p:sldId id="338" r:id="rId13"/>
    <p:sldId id="332" r:id="rId14"/>
    <p:sldId id="333" r:id="rId15"/>
    <p:sldId id="339" r:id="rId16"/>
    <p:sldId id="334" r:id="rId17"/>
    <p:sldId id="335" r:id="rId18"/>
    <p:sldId id="340" r:id="rId19"/>
    <p:sldId id="336" r:id="rId20"/>
    <p:sldId id="32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26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36" d="100"/>
        <a:sy n="236" d="100"/>
      </p:scale>
      <p:origin x="0" y="26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2CADAE-2C3C-401E-934D-1C4756E9AE07}" type="doc">
      <dgm:prSet loTypeId="urn:microsoft.com/office/officeart/2005/8/layout/pyramid1" loCatId="pyramid" qsTypeId="urn:microsoft.com/office/officeart/2005/8/quickstyle/simple1" qsCatId="simple" csTypeId="urn:microsoft.com/office/officeart/2005/8/colors/colorful3" csCatId="colorful" phldr="1"/>
      <dgm:spPr/>
    </dgm:pt>
    <dgm:pt modelId="{17B72B14-E960-4B4C-9AF5-77FB284CF6B1}">
      <dgm:prSet phldrT="[Text]"/>
      <dgm:spPr/>
      <dgm:t>
        <a:bodyPr/>
        <a:lstStyle/>
        <a:p>
          <a:r>
            <a:rPr lang="en-US" dirty="0" smtClean="0"/>
            <a:t>GC</a:t>
          </a:r>
          <a:endParaRPr lang="en-US" dirty="0"/>
        </a:p>
      </dgm:t>
    </dgm:pt>
    <dgm:pt modelId="{206DD389-C6A0-40F1-83DE-37273784E3F4}" type="parTrans" cxnId="{B6252F05-92F3-4E6E-BB76-7ED11F9854FB}">
      <dgm:prSet/>
      <dgm:spPr/>
      <dgm:t>
        <a:bodyPr/>
        <a:lstStyle/>
        <a:p>
          <a:endParaRPr lang="en-US"/>
        </a:p>
      </dgm:t>
    </dgm:pt>
    <dgm:pt modelId="{E9F31DE8-E77D-402F-847C-ACC167B02F94}" type="sibTrans" cxnId="{B6252F05-92F3-4E6E-BB76-7ED11F9854FB}">
      <dgm:prSet/>
      <dgm:spPr/>
      <dgm:t>
        <a:bodyPr/>
        <a:lstStyle/>
        <a:p>
          <a:endParaRPr lang="en-US"/>
        </a:p>
      </dgm:t>
    </dgm:pt>
    <dgm:pt modelId="{9A47670C-AAFF-406E-9B58-83CB67B3860E}">
      <dgm:prSet phldrT="[Text]"/>
      <dgm:spPr/>
      <dgm:t>
        <a:bodyPr/>
        <a:lstStyle/>
        <a:p>
          <a:r>
            <a:rPr lang="en-US" dirty="0" smtClean="0"/>
            <a:t>DIVISION</a:t>
          </a:r>
          <a:endParaRPr lang="en-US" dirty="0"/>
        </a:p>
      </dgm:t>
    </dgm:pt>
    <dgm:pt modelId="{19DDBA73-4AB3-45EC-9884-FEDDAB3F9CFE}" type="parTrans" cxnId="{5C2BE2D3-5114-44EA-A3F0-1B35ADD64D52}">
      <dgm:prSet/>
      <dgm:spPr/>
      <dgm:t>
        <a:bodyPr/>
        <a:lstStyle/>
        <a:p>
          <a:endParaRPr lang="en-US"/>
        </a:p>
      </dgm:t>
    </dgm:pt>
    <dgm:pt modelId="{1C39E67B-4B62-4E09-9FB2-BC5E15959279}" type="sibTrans" cxnId="{5C2BE2D3-5114-44EA-A3F0-1B35ADD64D52}">
      <dgm:prSet/>
      <dgm:spPr/>
      <dgm:t>
        <a:bodyPr/>
        <a:lstStyle/>
        <a:p>
          <a:endParaRPr lang="en-US"/>
        </a:p>
      </dgm:t>
    </dgm:pt>
    <dgm:pt modelId="{69713530-F6D9-4FB5-813F-20C3223C0346}">
      <dgm:prSet phldrT="[Text]"/>
      <dgm:spPr/>
      <dgm:t>
        <a:bodyPr/>
        <a:lstStyle/>
        <a:p>
          <a:r>
            <a:rPr lang="en-US" dirty="0" smtClean="0"/>
            <a:t>UNION</a:t>
          </a:r>
          <a:endParaRPr lang="en-US" dirty="0"/>
        </a:p>
      </dgm:t>
    </dgm:pt>
    <dgm:pt modelId="{7A2CF4F3-B804-4530-B2FC-727793B84496}" type="parTrans" cxnId="{9563C3D2-C4B4-4BB0-B285-F84F936FAE6E}">
      <dgm:prSet/>
      <dgm:spPr/>
      <dgm:t>
        <a:bodyPr/>
        <a:lstStyle/>
        <a:p>
          <a:endParaRPr lang="en-US"/>
        </a:p>
      </dgm:t>
    </dgm:pt>
    <dgm:pt modelId="{7DF7D89B-AD19-481E-A545-3C15435447D4}" type="sibTrans" cxnId="{9563C3D2-C4B4-4BB0-B285-F84F936FAE6E}">
      <dgm:prSet/>
      <dgm:spPr/>
      <dgm:t>
        <a:bodyPr/>
        <a:lstStyle/>
        <a:p>
          <a:endParaRPr lang="en-US"/>
        </a:p>
      </dgm:t>
    </dgm:pt>
    <dgm:pt modelId="{DFB85CE5-A662-4B13-9ADB-A7937ED05850}">
      <dgm:prSet phldrT="[Text]"/>
      <dgm:spPr/>
      <dgm:t>
        <a:bodyPr/>
        <a:lstStyle/>
        <a:p>
          <a:r>
            <a:rPr lang="en-US" dirty="0" smtClean="0"/>
            <a:t>CONFERENCE</a:t>
          </a:r>
          <a:endParaRPr lang="en-US" dirty="0"/>
        </a:p>
      </dgm:t>
    </dgm:pt>
    <dgm:pt modelId="{31DEEE14-A4B1-43D8-81EE-06600BAAE952}" type="parTrans" cxnId="{44537856-1B60-4A32-BBB0-711A1A0F8CAB}">
      <dgm:prSet/>
      <dgm:spPr/>
      <dgm:t>
        <a:bodyPr/>
        <a:lstStyle/>
        <a:p>
          <a:endParaRPr lang="en-US"/>
        </a:p>
      </dgm:t>
    </dgm:pt>
    <dgm:pt modelId="{21E6B672-55F3-45FF-A444-1149D91130B7}" type="sibTrans" cxnId="{44537856-1B60-4A32-BBB0-711A1A0F8CAB}">
      <dgm:prSet/>
      <dgm:spPr/>
      <dgm:t>
        <a:bodyPr/>
        <a:lstStyle/>
        <a:p>
          <a:endParaRPr lang="en-US"/>
        </a:p>
      </dgm:t>
    </dgm:pt>
    <dgm:pt modelId="{329A090A-6B35-4E2C-856A-2327B18A15D3}">
      <dgm:prSet phldrT="[Text]"/>
      <dgm:spPr/>
      <dgm:t>
        <a:bodyPr/>
        <a:lstStyle/>
        <a:p>
          <a:r>
            <a:rPr lang="en-US" dirty="0" smtClean="0"/>
            <a:t>LOCAL CHURCH</a:t>
          </a:r>
          <a:endParaRPr lang="en-US" dirty="0"/>
        </a:p>
      </dgm:t>
    </dgm:pt>
    <dgm:pt modelId="{F8A66755-A9CF-4E37-9209-85572A15B1F3}" type="parTrans" cxnId="{CEBB493C-47A2-42BD-B33D-C434C6D510D7}">
      <dgm:prSet/>
      <dgm:spPr/>
      <dgm:t>
        <a:bodyPr/>
        <a:lstStyle/>
        <a:p>
          <a:endParaRPr lang="en-US"/>
        </a:p>
      </dgm:t>
    </dgm:pt>
    <dgm:pt modelId="{FA5D95F8-6AC1-4C85-B7BF-AFAFD82FF551}" type="sibTrans" cxnId="{CEBB493C-47A2-42BD-B33D-C434C6D510D7}">
      <dgm:prSet/>
      <dgm:spPr/>
      <dgm:t>
        <a:bodyPr/>
        <a:lstStyle/>
        <a:p>
          <a:endParaRPr lang="en-US"/>
        </a:p>
      </dgm:t>
    </dgm:pt>
    <dgm:pt modelId="{B1752A29-F3AB-4B65-BAE1-0E2C51F0FF1B}" type="pres">
      <dgm:prSet presAssocID="{CE2CADAE-2C3C-401E-934D-1C4756E9AE07}" presName="Name0" presStyleCnt="0">
        <dgm:presLayoutVars>
          <dgm:dir/>
          <dgm:animLvl val="lvl"/>
          <dgm:resizeHandles val="exact"/>
        </dgm:presLayoutVars>
      </dgm:prSet>
      <dgm:spPr/>
    </dgm:pt>
    <dgm:pt modelId="{701EC528-7E21-4851-92DC-8EFF99B7F1FE}" type="pres">
      <dgm:prSet presAssocID="{17B72B14-E960-4B4C-9AF5-77FB284CF6B1}" presName="Name8" presStyleCnt="0"/>
      <dgm:spPr/>
    </dgm:pt>
    <dgm:pt modelId="{D3C2998C-FF6F-4EE7-B753-71952777F778}" type="pres">
      <dgm:prSet presAssocID="{17B72B14-E960-4B4C-9AF5-77FB284CF6B1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A8D428-74A3-469C-A5A9-DB9C99394EDD}" type="pres">
      <dgm:prSet presAssocID="{17B72B14-E960-4B4C-9AF5-77FB284CF6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20B9A-ACAF-4C7B-99E7-75C2F81E828C}" type="pres">
      <dgm:prSet presAssocID="{9A47670C-AAFF-406E-9B58-83CB67B3860E}" presName="Name8" presStyleCnt="0"/>
      <dgm:spPr/>
    </dgm:pt>
    <dgm:pt modelId="{4462475B-8BC8-4A4E-ACC2-91FB59139065}" type="pres">
      <dgm:prSet presAssocID="{9A47670C-AAFF-406E-9B58-83CB67B3860E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BFB793-7AB7-42D6-BF03-092DD257B845}" type="pres">
      <dgm:prSet presAssocID="{9A47670C-AAFF-406E-9B58-83CB67B386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2AEAB-1F2D-465C-9011-C43E9732B048}" type="pres">
      <dgm:prSet presAssocID="{69713530-F6D9-4FB5-813F-20C3223C0346}" presName="Name8" presStyleCnt="0"/>
      <dgm:spPr/>
    </dgm:pt>
    <dgm:pt modelId="{83479BFA-45CA-4224-91B0-D4E3919EE6F9}" type="pres">
      <dgm:prSet presAssocID="{69713530-F6D9-4FB5-813F-20C3223C0346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38D7D-CDC8-41AA-8E33-2583D85DE7A0}" type="pres">
      <dgm:prSet presAssocID="{69713530-F6D9-4FB5-813F-20C3223C03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6414C6-0ACB-4D97-9B34-A5E9FAF7432F}" type="pres">
      <dgm:prSet presAssocID="{DFB85CE5-A662-4B13-9ADB-A7937ED05850}" presName="Name8" presStyleCnt="0"/>
      <dgm:spPr/>
    </dgm:pt>
    <dgm:pt modelId="{55F9603C-30A7-4292-BE14-A501E41127EA}" type="pres">
      <dgm:prSet presAssocID="{DFB85CE5-A662-4B13-9ADB-A7937ED05850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792866-233F-46A4-9CE7-D67EFF8A47E3}" type="pres">
      <dgm:prSet presAssocID="{DFB85CE5-A662-4B13-9ADB-A7937ED0585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349C5-5E1D-4490-A8CA-67A22EDD4EF4}" type="pres">
      <dgm:prSet presAssocID="{329A090A-6B35-4E2C-856A-2327B18A15D3}" presName="Name8" presStyleCnt="0"/>
      <dgm:spPr/>
    </dgm:pt>
    <dgm:pt modelId="{5C9B9EAC-B39E-4E2A-8779-98D6EE7342A3}" type="pres">
      <dgm:prSet presAssocID="{329A090A-6B35-4E2C-856A-2327B18A15D3}" presName="level" presStyleLbl="node1" presStyleIdx="4" presStyleCnt="5" custAng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481C19-384A-4339-BD66-A914402E53DC}" type="pres">
      <dgm:prSet presAssocID="{329A090A-6B35-4E2C-856A-2327B18A15D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68EC16-7F8E-434B-B1E2-F89E958765A5}" type="presOf" srcId="{9A47670C-AAFF-406E-9B58-83CB67B3860E}" destId="{F2BFB793-7AB7-42D6-BF03-092DD257B845}" srcOrd="1" destOrd="0" presId="urn:microsoft.com/office/officeart/2005/8/layout/pyramid1"/>
    <dgm:cxn modelId="{CEBB493C-47A2-42BD-B33D-C434C6D510D7}" srcId="{CE2CADAE-2C3C-401E-934D-1C4756E9AE07}" destId="{329A090A-6B35-4E2C-856A-2327B18A15D3}" srcOrd="4" destOrd="0" parTransId="{F8A66755-A9CF-4E37-9209-85572A15B1F3}" sibTransId="{FA5D95F8-6AC1-4C85-B7BF-AFAFD82FF551}"/>
    <dgm:cxn modelId="{40A5336A-B740-2549-99D3-FD886C021D54}" type="presOf" srcId="{69713530-F6D9-4FB5-813F-20C3223C0346}" destId="{83479BFA-45CA-4224-91B0-D4E3919EE6F9}" srcOrd="0" destOrd="0" presId="urn:microsoft.com/office/officeart/2005/8/layout/pyramid1"/>
    <dgm:cxn modelId="{305BF8BC-0DE2-1740-882F-A60471EC99CC}" type="presOf" srcId="{DFB85CE5-A662-4B13-9ADB-A7937ED05850}" destId="{E9792866-233F-46A4-9CE7-D67EFF8A47E3}" srcOrd="1" destOrd="0" presId="urn:microsoft.com/office/officeart/2005/8/layout/pyramid1"/>
    <dgm:cxn modelId="{81D61360-B0CB-B246-A6E4-DCB8A83A6170}" type="presOf" srcId="{69713530-F6D9-4FB5-813F-20C3223C0346}" destId="{5E238D7D-CDC8-41AA-8E33-2583D85DE7A0}" srcOrd="1" destOrd="0" presId="urn:microsoft.com/office/officeart/2005/8/layout/pyramid1"/>
    <dgm:cxn modelId="{B6252F05-92F3-4E6E-BB76-7ED11F9854FB}" srcId="{CE2CADAE-2C3C-401E-934D-1C4756E9AE07}" destId="{17B72B14-E960-4B4C-9AF5-77FB284CF6B1}" srcOrd="0" destOrd="0" parTransId="{206DD389-C6A0-40F1-83DE-37273784E3F4}" sibTransId="{E9F31DE8-E77D-402F-847C-ACC167B02F94}"/>
    <dgm:cxn modelId="{E4B2A020-A61C-1A42-A1BB-99419508AEE1}" type="presOf" srcId="{DFB85CE5-A662-4B13-9ADB-A7937ED05850}" destId="{55F9603C-30A7-4292-BE14-A501E41127EA}" srcOrd="0" destOrd="0" presId="urn:microsoft.com/office/officeart/2005/8/layout/pyramid1"/>
    <dgm:cxn modelId="{9563DF51-5669-6145-AD82-2107A3F77F86}" type="presOf" srcId="{17B72B14-E960-4B4C-9AF5-77FB284CF6B1}" destId="{D3C2998C-FF6F-4EE7-B753-71952777F778}" srcOrd="0" destOrd="0" presId="urn:microsoft.com/office/officeart/2005/8/layout/pyramid1"/>
    <dgm:cxn modelId="{9563C3D2-C4B4-4BB0-B285-F84F936FAE6E}" srcId="{CE2CADAE-2C3C-401E-934D-1C4756E9AE07}" destId="{69713530-F6D9-4FB5-813F-20C3223C0346}" srcOrd="2" destOrd="0" parTransId="{7A2CF4F3-B804-4530-B2FC-727793B84496}" sibTransId="{7DF7D89B-AD19-481E-A545-3C15435447D4}"/>
    <dgm:cxn modelId="{9540859D-594E-D84C-8713-6782C7A0AA3D}" type="presOf" srcId="{329A090A-6B35-4E2C-856A-2327B18A15D3}" destId="{5C9B9EAC-B39E-4E2A-8779-98D6EE7342A3}" srcOrd="0" destOrd="0" presId="urn:microsoft.com/office/officeart/2005/8/layout/pyramid1"/>
    <dgm:cxn modelId="{5D0A1DBF-1ED8-B248-8B1D-CA163B084D66}" type="presOf" srcId="{CE2CADAE-2C3C-401E-934D-1C4756E9AE07}" destId="{B1752A29-F3AB-4B65-BAE1-0E2C51F0FF1B}" srcOrd="0" destOrd="0" presId="urn:microsoft.com/office/officeart/2005/8/layout/pyramid1"/>
    <dgm:cxn modelId="{673BB889-0BC4-CD4F-BD62-96CBB334F2E4}" type="presOf" srcId="{329A090A-6B35-4E2C-856A-2327B18A15D3}" destId="{53481C19-384A-4339-BD66-A914402E53DC}" srcOrd="1" destOrd="0" presId="urn:microsoft.com/office/officeart/2005/8/layout/pyramid1"/>
    <dgm:cxn modelId="{44537856-1B60-4A32-BBB0-711A1A0F8CAB}" srcId="{CE2CADAE-2C3C-401E-934D-1C4756E9AE07}" destId="{DFB85CE5-A662-4B13-9ADB-A7937ED05850}" srcOrd="3" destOrd="0" parTransId="{31DEEE14-A4B1-43D8-81EE-06600BAAE952}" sibTransId="{21E6B672-55F3-45FF-A444-1149D91130B7}"/>
    <dgm:cxn modelId="{DC8CF833-0B56-F947-A915-5C3C7339631E}" type="presOf" srcId="{9A47670C-AAFF-406E-9B58-83CB67B3860E}" destId="{4462475B-8BC8-4A4E-ACC2-91FB59139065}" srcOrd="0" destOrd="0" presId="urn:microsoft.com/office/officeart/2005/8/layout/pyramid1"/>
    <dgm:cxn modelId="{5C2BE2D3-5114-44EA-A3F0-1B35ADD64D52}" srcId="{CE2CADAE-2C3C-401E-934D-1C4756E9AE07}" destId="{9A47670C-AAFF-406E-9B58-83CB67B3860E}" srcOrd="1" destOrd="0" parTransId="{19DDBA73-4AB3-45EC-9884-FEDDAB3F9CFE}" sibTransId="{1C39E67B-4B62-4E09-9FB2-BC5E15959279}"/>
    <dgm:cxn modelId="{81A605B6-D560-294B-9BAC-8462EEE0894C}" type="presOf" srcId="{17B72B14-E960-4B4C-9AF5-77FB284CF6B1}" destId="{43A8D428-74A3-469C-A5A9-DB9C99394EDD}" srcOrd="1" destOrd="0" presId="urn:microsoft.com/office/officeart/2005/8/layout/pyramid1"/>
    <dgm:cxn modelId="{22C2F979-3782-5F4A-A911-CF9671F28469}" type="presParOf" srcId="{B1752A29-F3AB-4B65-BAE1-0E2C51F0FF1B}" destId="{701EC528-7E21-4851-92DC-8EFF99B7F1FE}" srcOrd="0" destOrd="0" presId="urn:microsoft.com/office/officeart/2005/8/layout/pyramid1"/>
    <dgm:cxn modelId="{B19C37E5-022B-2341-92AA-39CDC04E46BA}" type="presParOf" srcId="{701EC528-7E21-4851-92DC-8EFF99B7F1FE}" destId="{D3C2998C-FF6F-4EE7-B753-71952777F778}" srcOrd="0" destOrd="0" presId="urn:microsoft.com/office/officeart/2005/8/layout/pyramid1"/>
    <dgm:cxn modelId="{5A941630-FEED-4840-B410-ABAE04F00F4C}" type="presParOf" srcId="{701EC528-7E21-4851-92DC-8EFF99B7F1FE}" destId="{43A8D428-74A3-469C-A5A9-DB9C99394EDD}" srcOrd="1" destOrd="0" presId="urn:microsoft.com/office/officeart/2005/8/layout/pyramid1"/>
    <dgm:cxn modelId="{696101F6-BA5C-394B-8830-1993A99226FE}" type="presParOf" srcId="{B1752A29-F3AB-4B65-BAE1-0E2C51F0FF1B}" destId="{F0720B9A-ACAF-4C7B-99E7-75C2F81E828C}" srcOrd="1" destOrd="0" presId="urn:microsoft.com/office/officeart/2005/8/layout/pyramid1"/>
    <dgm:cxn modelId="{17B704CE-4468-544A-A424-7BBDD299DB6D}" type="presParOf" srcId="{F0720B9A-ACAF-4C7B-99E7-75C2F81E828C}" destId="{4462475B-8BC8-4A4E-ACC2-91FB59139065}" srcOrd="0" destOrd="0" presId="urn:microsoft.com/office/officeart/2005/8/layout/pyramid1"/>
    <dgm:cxn modelId="{42487B93-A1BE-7041-9F08-CE9135EAB4C6}" type="presParOf" srcId="{F0720B9A-ACAF-4C7B-99E7-75C2F81E828C}" destId="{F2BFB793-7AB7-42D6-BF03-092DD257B845}" srcOrd="1" destOrd="0" presId="urn:microsoft.com/office/officeart/2005/8/layout/pyramid1"/>
    <dgm:cxn modelId="{488E19B6-3011-574B-B4C7-3424EDACFD47}" type="presParOf" srcId="{B1752A29-F3AB-4B65-BAE1-0E2C51F0FF1B}" destId="{F322AEAB-1F2D-465C-9011-C43E9732B048}" srcOrd="2" destOrd="0" presId="urn:microsoft.com/office/officeart/2005/8/layout/pyramid1"/>
    <dgm:cxn modelId="{04A14973-0F1A-134F-856E-93109C47E78C}" type="presParOf" srcId="{F322AEAB-1F2D-465C-9011-C43E9732B048}" destId="{83479BFA-45CA-4224-91B0-D4E3919EE6F9}" srcOrd="0" destOrd="0" presId="urn:microsoft.com/office/officeart/2005/8/layout/pyramid1"/>
    <dgm:cxn modelId="{FF56FD9E-0BB8-A243-9C6C-712CA8381653}" type="presParOf" srcId="{F322AEAB-1F2D-465C-9011-C43E9732B048}" destId="{5E238D7D-CDC8-41AA-8E33-2583D85DE7A0}" srcOrd="1" destOrd="0" presId="urn:microsoft.com/office/officeart/2005/8/layout/pyramid1"/>
    <dgm:cxn modelId="{86C657A5-0E4A-0C44-A999-2A236EC31DCD}" type="presParOf" srcId="{B1752A29-F3AB-4B65-BAE1-0E2C51F0FF1B}" destId="{0F6414C6-0ACB-4D97-9B34-A5E9FAF7432F}" srcOrd="3" destOrd="0" presId="urn:microsoft.com/office/officeart/2005/8/layout/pyramid1"/>
    <dgm:cxn modelId="{19D0CE88-9B79-1B4C-A55D-1BCC0A706DAD}" type="presParOf" srcId="{0F6414C6-0ACB-4D97-9B34-A5E9FAF7432F}" destId="{55F9603C-30A7-4292-BE14-A501E41127EA}" srcOrd="0" destOrd="0" presId="urn:microsoft.com/office/officeart/2005/8/layout/pyramid1"/>
    <dgm:cxn modelId="{5E49A006-7192-474F-A8BF-A34F6A1CC11A}" type="presParOf" srcId="{0F6414C6-0ACB-4D97-9B34-A5E9FAF7432F}" destId="{E9792866-233F-46A4-9CE7-D67EFF8A47E3}" srcOrd="1" destOrd="0" presId="urn:microsoft.com/office/officeart/2005/8/layout/pyramid1"/>
    <dgm:cxn modelId="{6166A1A5-3279-CE41-A733-7E993AE95C06}" type="presParOf" srcId="{B1752A29-F3AB-4B65-BAE1-0E2C51F0FF1B}" destId="{6FB349C5-5E1D-4490-A8CA-67A22EDD4EF4}" srcOrd="4" destOrd="0" presId="urn:microsoft.com/office/officeart/2005/8/layout/pyramid1"/>
    <dgm:cxn modelId="{D276912A-5DF0-FF4F-9A46-119B3F615867}" type="presParOf" srcId="{6FB349C5-5E1D-4490-A8CA-67A22EDD4EF4}" destId="{5C9B9EAC-B39E-4E2A-8779-98D6EE7342A3}" srcOrd="0" destOrd="0" presId="urn:microsoft.com/office/officeart/2005/8/layout/pyramid1"/>
    <dgm:cxn modelId="{3DBE3286-2B0B-E74C-8866-7BD786A686C8}" type="presParOf" srcId="{6FB349C5-5E1D-4490-A8CA-67A22EDD4EF4}" destId="{53481C19-384A-4339-BD66-A914402E53D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2998C-FF6F-4EE7-B753-71952777F778}">
      <dsp:nvSpPr>
        <dsp:cNvPr id="0" name=""/>
        <dsp:cNvSpPr/>
      </dsp:nvSpPr>
      <dsp:spPr>
        <a:xfrm>
          <a:off x="3291840" y="0"/>
          <a:ext cx="1645920" cy="905192"/>
        </a:xfrm>
        <a:prstGeom prst="trapezoid">
          <a:avLst>
            <a:gd name="adj" fmla="val 9091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GC</a:t>
          </a:r>
          <a:endParaRPr lang="en-US" sz="3400" kern="1200" dirty="0"/>
        </a:p>
      </dsp:txBody>
      <dsp:txXfrm>
        <a:off x="3291840" y="0"/>
        <a:ext cx="1645920" cy="905192"/>
      </dsp:txXfrm>
    </dsp:sp>
    <dsp:sp modelId="{4462475B-8BC8-4A4E-ACC2-91FB59139065}">
      <dsp:nvSpPr>
        <dsp:cNvPr id="0" name=""/>
        <dsp:cNvSpPr/>
      </dsp:nvSpPr>
      <dsp:spPr>
        <a:xfrm>
          <a:off x="2468880" y="905192"/>
          <a:ext cx="3291840" cy="905192"/>
        </a:xfrm>
        <a:prstGeom prst="trapezoid">
          <a:avLst>
            <a:gd name="adj" fmla="val 90915"/>
          </a:avLst>
        </a:prstGeom>
        <a:solidFill>
          <a:schemeClr val="accent3">
            <a:hueOff val="419199"/>
            <a:satOff val="-15251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DIVISION</a:t>
          </a:r>
          <a:endParaRPr lang="en-US" sz="3400" kern="1200" dirty="0"/>
        </a:p>
      </dsp:txBody>
      <dsp:txXfrm>
        <a:off x="3044951" y="905192"/>
        <a:ext cx="2139696" cy="905192"/>
      </dsp:txXfrm>
    </dsp:sp>
    <dsp:sp modelId="{83479BFA-45CA-4224-91B0-D4E3919EE6F9}">
      <dsp:nvSpPr>
        <dsp:cNvPr id="0" name=""/>
        <dsp:cNvSpPr/>
      </dsp:nvSpPr>
      <dsp:spPr>
        <a:xfrm>
          <a:off x="1645920" y="1810384"/>
          <a:ext cx="4937760" cy="905192"/>
        </a:xfrm>
        <a:prstGeom prst="trapezoid">
          <a:avLst>
            <a:gd name="adj" fmla="val 90915"/>
          </a:avLst>
        </a:prstGeom>
        <a:solidFill>
          <a:schemeClr val="accent3">
            <a:hueOff val="838399"/>
            <a:satOff val="-30501"/>
            <a:lumOff val="-470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UNION</a:t>
          </a:r>
          <a:endParaRPr lang="en-US" sz="3400" kern="1200" dirty="0"/>
        </a:p>
      </dsp:txBody>
      <dsp:txXfrm>
        <a:off x="2510027" y="1810384"/>
        <a:ext cx="3209544" cy="905192"/>
      </dsp:txXfrm>
    </dsp:sp>
    <dsp:sp modelId="{55F9603C-30A7-4292-BE14-A501E41127EA}">
      <dsp:nvSpPr>
        <dsp:cNvPr id="0" name=""/>
        <dsp:cNvSpPr/>
      </dsp:nvSpPr>
      <dsp:spPr>
        <a:xfrm>
          <a:off x="822960" y="2715577"/>
          <a:ext cx="6583680" cy="905192"/>
        </a:xfrm>
        <a:prstGeom prst="trapezoid">
          <a:avLst>
            <a:gd name="adj" fmla="val 90915"/>
          </a:avLst>
        </a:prstGeom>
        <a:solidFill>
          <a:schemeClr val="accent3">
            <a:hueOff val="1257598"/>
            <a:satOff val="-45752"/>
            <a:lumOff val="-7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CONFERENCE</a:t>
          </a:r>
          <a:endParaRPr lang="en-US" sz="3400" kern="1200" dirty="0"/>
        </a:p>
      </dsp:txBody>
      <dsp:txXfrm>
        <a:off x="1975103" y="2715577"/>
        <a:ext cx="4279392" cy="905192"/>
      </dsp:txXfrm>
    </dsp:sp>
    <dsp:sp modelId="{5C9B9EAC-B39E-4E2A-8779-98D6EE7342A3}">
      <dsp:nvSpPr>
        <dsp:cNvPr id="0" name=""/>
        <dsp:cNvSpPr/>
      </dsp:nvSpPr>
      <dsp:spPr>
        <a:xfrm>
          <a:off x="0" y="3620769"/>
          <a:ext cx="8229600" cy="905192"/>
        </a:xfrm>
        <a:prstGeom prst="trapezoid">
          <a:avLst>
            <a:gd name="adj" fmla="val 90915"/>
          </a:avLst>
        </a:prstGeom>
        <a:solidFill>
          <a:schemeClr val="accent3">
            <a:hueOff val="1676798"/>
            <a:satOff val="-61003"/>
            <a:lumOff val="-941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LOCAL CHURCH</a:t>
          </a:r>
          <a:endParaRPr lang="en-US" sz="3400" kern="1200" dirty="0"/>
        </a:p>
      </dsp:txBody>
      <dsp:txXfrm>
        <a:off x="1440179" y="3620769"/>
        <a:ext cx="5349240" cy="905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9/8/14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1"/>
            <a:ext cx="8140264" cy="212937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yuthaya"/>
                <a:cs typeface="Ayuthaya"/>
              </a:rPr>
              <a:t>LEADING IN TIMES OF REJECTION OR FAILURE</a:t>
            </a:r>
            <a:endParaRPr lang="en-US" sz="1800" b="1" dirty="0">
              <a:solidFill>
                <a:srgbClr val="FFFF00"/>
              </a:solidFill>
              <a:latin typeface="Ayuthaya"/>
              <a:cs typeface="Ayutha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“The God of Heaven will give us success” Nehemiah 2:20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6176" y="3928872"/>
            <a:ext cx="7196328" cy="14700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yuthaya"/>
                <a:cs typeface="Ayuthaya"/>
              </a:rPr>
              <a:t>Pardon Mwansa</a:t>
            </a:r>
            <a:endParaRPr lang="en-US" sz="2000" dirty="0">
              <a:latin typeface="Ayuthaya"/>
              <a:cs typeface="Ayuthaya"/>
            </a:endParaRPr>
          </a:p>
        </p:txBody>
      </p:sp>
    </p:spTree>
    <p:extLst>
      <p:ext uri="{BB962C8B-B14F-4D97-AF65-F5344CB8AC3E}">
        <p14:creationId xmlns:p14="http://schemas.microsoft.com/office/powerpoint/2010/main" val="172477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1954229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>
                <a:solidFill>
                  <a:schemeClr val="tx1"/>
                </a:solidFill>
              </a:rPr>
              <a:t>POWER LADDER!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965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sz="5400" dirty="0">
                <a:effectLst/>
              </a:rPr>
              <a:t>Believe in the absolute control of God so that what comes, you accept it. </a:t>
            </a:r>
            <a:endParaRPr lang="en-US" sz="5400" dirty="0">
              <a:effectLst/>
            </a:endParaRPr>
          </a:p>
          <a:p>
            <a:pPr marL="0" lvl="0" indent="0">
              <a:buNone/>
            </a:pPr>
            <a:r>
              <a:rPr lang="en-US" sz="5400" dirty="0" smtClean="0">
                <a:effectLst/>
              </a:rPr>
              <a:t>DANIEL 4</a:t>
            </a:r>
            <a:endParaRPr lang="en-US" sz="5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6571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5400" dirty="0">
                <a:effectLst/>
              </a:rPr>
              <a:t>You replaced someone, it is inevitable that someone replaces you</a:t>
            </a:r>
            <a:r>
              <a:rPr lang="en-US" sz="5400" dirty="0" smtClean="0">
                <a:effectLst/>
              </a:rPr>
              <a:t>.</a:t>
            </a:r>
            <a:endParaRPr lang="en-US" sz="5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5267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6000" dirty="0">
                <a:effectLst/>
              </a:rPr>
              <a:t>Your calling was to ministry and not to an office</a:t>
            </a:r>
            <a:r>
              <a:rPr lang="en-US" sz="6000" dirty="0" smtClean="0">
                <a:effectLst/>
              </a:rPr>
              <a:t>.</a:t>
            </a:r>
            <a:endParaRPr lang="en-US" sz="6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670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Jesus had no office and yet he was the most influential person of his time.  Character is power.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764065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5400" dirty="0" smtClean="0">
                <a:effectLst/>
              </a:rPr>
              <a:t>Some of the highest </a:t>
            </a:r>
            <a:r>
              <a:rPr lang="en-US" sz="5400" dirty="0">
                <a:effectLst/>
              </a:rPr>
              <a:t>esteemed </a:t>
            </a:r>
            <a:r>
              <a:rPr lang="en-US" sz="5400" dirty="0" smtClean="0">
                <a:effectLst/>
              </a:rPr>
              <a:t>workers are </a:t>
            </a:r>
            <a:r>
              <a:rPr lang="en-US" sz="5400" dirty="0">
                <a:effectLst/>
              </a:rPr>
              <a:t>those who suffer with Him, not those who lead or enjoy</a:t>
            </a:r>
            <a:r>
              <a:rPr lang="en-US" sz="5400" dirty="0" smtClean="0">
                <a:effectLst/>
              </a:rPr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12845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4000" dirty="0">
                <a:effectLst/>
              </a:rPr>
              <a:t>Service in the eyes of God is more important than position (To sit on the left or the right side is not mine to give, but…) Mark 10:42-45 and </a:t>
            </a:r>
            <a:r>
              <a:rPr lang="en-US" sz="4000" dirty="0" smtClean="0">
                <a:effectLst/>
              </a:rPr>
              <a:t>Matthew</a:t>
            </a:r>
            <a:endParaRPr 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472038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THE LORD ALLOWS CHANGES TO BRING ABOUT A LARGER BALANCE OF FORCES OF THINGS.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26684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THE </a:t>
            </a:r>
            <a:r>
              <a:rPr lang="en-US" sz="4400" dirty="0"/>
              <a:t>LORD MAY NEED YOUR STRENTH IN OTHER AREAS OR PLACES.</a:t>
            </a:r>
          </a:p>
          <a:p>
            <a:pPr algn="ctr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13627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SAVE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Sometimes God sees that our own spiritual lives may be in danger if we continue and he may allow a change as the best means to save us from spiritual disaster.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0290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PLD 355 Spiritual Leadership II</a:t>
            </a:r>
          </a:p>
          <a:p>
            <a:r>
              <a:rPr lang="en-US" sz="3600" b="1" i="1" dirty="0" smtClean="0">
                <a:solidFill>
                  <a:srgbClr val="FFFF00"/>
                </a:solidFill>
              </a:rPr>
              <a:t>PLD 320 Leading in Times of Rejection &amp; Failure</a:t>
            </a:r>
          </a:p>
          <a:p>
            <a:r>
              <a:rPr lang="en-US" sz="2800" dirty="0" smtClean="0"/>
              <a:t>PLD 340 Key Elements in Effective SDA Administration.</a:t>
            </a:r>
          </a:p>
          <a:p>
            <a:r>
              <a:rPr lang="en-US" sz="2800" dirty="0" smtClean="0"/>
              <a:t>PLD 330 Comprehensive Ministries in Adventism.</a:t>
            </a:r>
          </a:p>
        </p:txBody>
      </p:sp>
    </p:spTree>
    <p:extLst>
      <p:ext uri="{BB962C8B-B14F-4D97-AF65-F5344CB8AC3E}">
        <p14:creationId xmlns:p14="http://schemas.microsoft.com/office/powerpoint/2010/main" val="2943388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2324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You have a project you are trying to see succeed and you are just hitting against the rock.  You are failing.</a:t>
            </a:r>
          </a:p>
          <a:p>
            <a:pPr marL="0" indent="0">
              <a:buNone/>
            </a:pPr>
            <a:r>
              <a:rPr lang="en-US" sz="3600" dirty="0" smtClean="0"/>
              <a:t>You have been a leader and you are removed and feel rejected by the church.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40715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3579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After presentation</a:t>
            </a:r>
            <a:r>
              <a:rPr lang="en-US" sz="2800" dirty="0" smtClean="0"/>
              <a:t>, the learner will be able to: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Use failure as a stepping stone or a learning experience for future success.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Consider reasons why people get removed from office and how to manage that.</a:t>
            </a:r>
          </a:p>
          <a:p>
            <a:pPr marL="457200" indent="-457200">
              <a:buAutoNum type="arabicPeriod"/>
            </a:pPr>
            <a:r>
              <a:rPr lang="en-US" sz="2800" dirty="0" smtClean="0"/>
              <a:t>Apply a stronger reasoning framework to positively deal with rejection or change.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756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175" y="2070846"/>
            <a:ext cx="7612064" cy="4357917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can I use failure as a stepping stones for future success?</a:t>
            </a:r>
          </a:p>
          <a:p>
            <a:r>
              <a:rPr lang="en-US" sz="3200" dirty="0" smtClean="0"/>
              <a:t>Why is it painful to deal with rejection or failure in church leadership.</a:t>
            </a:r>
          </a:p>
          <a:p>
            <a:r>
              <a:rPr lang="en-US" sz="3200" dirty="0" smtClean="0"/>
              <a:t>What can I do to prepare for change of office in order to reduce on the pain?</a:t>
            </a:r>
          </a:p>
          <a:p>
            <a:r>
              <a:rPr lang="en-US" sz="3200" dirty="0" smtClean="0"/>
              <a:t>What biblical principles can help?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8753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WHEN YOUR EFFORTS ARE RESULTING IN APPARENT FAILURE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6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APPARENT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Nelson Mandela</a:t>
            </a:r>
          </a:p>
          <a:p>
            <a:r>
              <a:rPr lang="en-US" sz="3600" dirty="0" smtClean="0"/>
              <a:t>Martin Luther King Jr.</a:t>
            </a:r>
          </a:p>
          <a:p>
            <a:r>
              <a:rPr lang="en-US" sz="3600" dirty="0" smtClean="0"/>
              <a:t>Paul Mayer</a:t>
            </a:r>
          </a:p>
          <a:p>
            <a:r>
              <a:rPr lang="en-US" sz="3600" dirty="0" smtClean="0"/>
              <a:t>Personal experiences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4307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651" y="2885104"/>
            <a:ext cx="7196328" cy="3051310"/>
          </a:xfrm>
        </p:spPr>
        <p:txBody>
          <a:bodyPr/>
          <a:lstStyle/>
          <a:p>
            <a:pPr algn="ctr"/>
            <a:r>
              <a:rPr lang="en-US" dirty="0" smtClean="0"/>
              <a:t>WHEN THE NOMINATING COMMITTEE REJECTS YOUR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855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OF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Mild to very hot!</a:t>
            </a:r>
          </a:p>
          <a:p>
            <a:r>
              <a:rPr lang="en-US" sz="4400" dirty="0" smtClean="0"/>
              <a:t>Spiritual to unspiritual!</a:t>
            </a:r>
          </a:p>
          <a:p>
            <a:r>
              <a:rPr lang="en-US" sz="4400" dirty="0" smtClean="0"/>
              <a:t>Verbal to physical!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544776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5458</TotalTime>
  <Words>457</Words>
  <Application>Microsoft Macintosh PowerPoint</Application>
  <PresentationFormat>On-screen Show (4:3)</PresentationFormat>
  <Paragraphs>58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Habitat</vt:lpstr>
      <vt:lpstr>LEADING IN TIMES OF REJECTION OR FAILURE</vt:lpstr>
      <vt:lpstr>PRESENTATIONS</vt:lpstr>
      <vt:lpstr>FRAMEWORK</vt:lpstr>
      <vt:lpstr>OBJECTIVES</vt:lpstr>
      <vt:lpstr>KEY QUESTIONS</vt:lpstr>
      <vt:lpstr>WHEN YOUR EFFORTS ARE RESULTING IN APPARENT FAILURE</vt:lpstr>
      <vt:lpstr>APPARENT FAILURE</vt:lpstr>
      <vt:lpstr>WHEN THE NOMINATING COMMITTEE REJECTS YOUR NAME</vt:lpstr>
      <vt:lpstr>RANGE OF REACTIONS</vt:lpstr>
      <vt:lpstr>POWER LADDER!</vt:lpstr>
      <vt:lpstr>CONSIDER THIS…</vt:lpstr>
      <vt:lpstr>CONSIDER THIS…</vt:lpstr>
      <vt:lpstr>CONSIDER THIS…</vt:lpstr>
      <vt:lpstr>CONSIDER THIS….</vt:lpstr>
      <vt:lpstr>CONSIDER THIS…</vt:lpstr>
      <vt:lpstr>CONSIDER THIS…</vt:lpstr>
      <vt:lpstr>PowerPoint Presentation</vt:lpstr>
      <vt:lpstr>CONSIDER THIS…</vt:lpstr>
      <vt:lpstr>TO SAVE YOU!</vt:lpstr>
      <vt:lpstr>End</vt:lpstr>
    </vt:vector>
  </TitlesOfParts>
  <Company>GC of 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Pardon Mwansa</dc:title>
  <dc:creator>Pardon Mwansa</dc:creator>
  <cp:lastModifiedBy>Pardon Mwansa</cp:lastModifiedBy>
  <cp:revision>69</cp:revision>
  <dcterms:created xsi:type="dcterms:W3CDTF">2014-06-18T10:05:14Z</dcterms:created>
  <dcterms:modified xsi:type="dcterms:W3CDTF">2014-09-08T18:26:59Z</dcterms:modified>
</cp:coreProperties>
</file>