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29" r:id="rId3"/>
    <p:sldId id="324" r:id="rId4"/>
    <p:sldId id="321" r:id="rId5"/>
    <p:sldId id="323" r:id="rId6"/>
    <p:sldId id="341" r:id="rId7"/>
    <p:sldId id="306" r:id="rId8"/>
    <p:sldId id="330" r:id="rId9"/>
    <p:sldId id="331" r:id="rId10"/>
    <p:sldId id="340" r:id="rId11"/>
    <p:sldId id="32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368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9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486077"/>
            <a:ext cx="8140264" cy="1266976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Ayuthaya"/>
                <a:cs typeface="Ayuthaya"/>
              </a:rPr>
              <a:t>SPIRITUAL LEADERSHIP II</a:t>
            </a:r>
            <a:endParaRPr lang="en-US" sz="1600" b="1" dirty="0">
              <a:solidFill>
                <a:srgbClr val="FFFF00"/>
              </a:solidFill>
              <a:latin typeface="Ayuthaya"/>
              <a:cs typeface="Ayuthay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“The God of Heaven will give us success” Nehemiah 2:20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6176" y="3928872"/>
            <a:ext cx="7196328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yuthaya"/>
                <a:cs typeface="Ayuthaya"/>
              </a:rPr>
              <a:t>Pardon </a:t>
            </a:r>
            <a:r>
              <a:rPr lang="en-US" dirty="0" smtClean="0">
                <a:latin typeface="Ayuthaya"/>
                <a:cs typeface="Ayuthaya"/>
              </a:rPr>
              <a:t>Mwansa</a:t>
            </a:r>
            <a:endParaRPr lang="en-US" sz="2000" dirty="0"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724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VISIONARY</a:t>
            </a:r>
          </a:p>
          <a:p>
            <a:r>
              <a:rPr lang="en-US" dirty="0" smtClean="0"/>
              <a:t>TEAM LEADER</a:t>
            </a:r>
          </a:p>
          <a:p>
            <a:r>
              <a:rPr lang="en-US" dirty="0" smtClean="0"/>
              <a:t>RELIANCE ON GOD</a:t>
            </a:r>
          </a:p>
          <a:p>
            <a:r>
              <a:rPr lang="en-US" dirty="0" smtClean="0"/>
              <a:t>NEVER GIVE UP</a:t>
            </a:r>
          </a:p>
          <a:p>
            <a:r>
              <a:rPr lang="en-US" dirty="0" smtClean="0"/>
              <a:t>CARER OF THE OPPRESSED</a:t>
            </a:r>
          </a:p>
          <a:p>
            <a:r>
              <a:rPr lang="en-US" dirty="0" smtClean="0"/>
              <a:t>REFORMER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9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PLD 355 Spiritual Leadership II</a:t>
            </a:r>
          </a:p>
          <a:p>
            <a:r>
              <a:rPr lang="en-US" sz="2800" dirty="0" smtClean="0"/>
              <a:t>PLD 320 Leading in Times of Rejection &amp; Failure</a:t>
            </a:r>
          </a:p>
          <a:p>
            <a:r>
              <a:rPr lang="en-US" sz="2800" dirty="0" smtClean="0"/>
              <a:t>PLD 340 Key Elements in Effective SDA Administration.</a:t>
            </a:r>
          </a:p>
          <a:p>
            <a:r>
              <a:rPr lang="en-US" sz="2800" dirty="0" smtClean="0"/>
              <a:t>PLD 330 Comprehensive Ministries in Adventism.</a:t>
            </a:r>
          </a:p>
        </p:txBody>
      </p:sp>
    </p:spTree>
    <p:extLst>
      <p:ext uri="{BB962C8B-B14F-4D97-AF65-F5344CB8AC3E}">
        <p14:creationId xmlns:p14="http://schemas.microsoft.com/office/powerpoint/2010/main" val="29433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46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Select a Bible character and write one trait of characteristic that you like about that person – a characteristic that should be emulated by leadership at all times.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0715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At the end of this presentation, the learner will be able to: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Identify some leadership qualities or traits that great leaders of the Bible have </a:t>
            </a:r>
            <a:r>
              <a:rPr lang="en-US" sz="2800" dirty="0" smtClean="0"/>
              <a:t>exhibited.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Appreciate the role of the Holy Spirit </a:t>
            </a:r>
            <a:r>
              <a:rPr lang="en-US" sz="2800" dirty="0" smtClean="0"/>
              <a:t>as the Enabler of all leadership success.</a:t>
            </a:r>
          </a:p>
        </p:txBody>
      </p:sp>
    </p:spTree>
    <p:extLst>
      <p:ext uri="{BB962C8B-B14F-4D97-AF65-F5344CB8AC3E}">
        <p14:creationId xmlns:p14="http://schemas.microsoft.com/office/powerpoint/2010/main" val="96756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30395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common in all </a:t>
            </a:r>
            <a:r>
              <a:rPr lang="en-US" sz="3200" dirty="0" smtClean="0"/>
              <a:t>biblical leaders that God has used in His spiritual work?</a:t>
            </a:r>
          </a:p>
          <a:p>
            <a:r>
              <a:rPr lang="en-US" sz="3200" dirty="0" smtClean="0"/>
              <a:t>What are some of the outstanding characteristics of key biblical leaders that leaders of today can emulate?</a:t>
            </a:r>
          </a:p>
          <a:p>
            <a:r>
              <a:rPr lang="en-US" sz="3200" dirty="0" smtClean="0"/>
              <a:t>How can I apply these lessons into my leadership today?</a:t>
            </a:r>
          </a:p>
        </p:txBody>
      </p:sp>
    </p:spTree>
    <p:extLst>
      <p:ext uri="{BB962C8B-B14F-4D97-AF65-F5344CB8AC3E}">
        <p14:creationId xmlns:p14="http://schemas.microsoft.com/office/powerpoint/2010/main" val="98753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“AND THE LORD WAS WITH HIM”</a:t>
            </a:r>
          </a:p>
          <a:p>
            <a:pPr marL="0" indent="0" algn="ctr">
              <a:buNone/>
            </a:pPr>
            <a:r>
              <a:rPr lang="en-US" dirty="0" smtClean="0"/>
              <a:t>Genesis 39:2-3</a:t>
            </a:r>
          </a:p>
          <a:p>
            <a:pPr marL="0" indent="0" algn="ctr">
              <a:buNone/>
            </a:pPr>
            <a:r>
              <a:rPr lang="en-US" dirty="0" smtClean="0"/>
              <a:t>Genesis 39:20-21,23</a:t>
            </a:r>
          </a:p>
          <a:p>
            <a:pPr marL="0" indent="0" algn="ctr">
              <a:buNone/>
            </a:pPr>
            <a:r>
              <a:rPr lang="en-US" dirty="0" smtClean="0"/>
              <a:t>1 Samuel 3:19-20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en-US" sz="6600" dirty="0" smtClean="0">
                <a:latin typeface="Lucida Sans Unicode" charset="0"/>
              </a:rPr>
              <a:t>“And the Spirit of the Lord came upon </a:t>
            </a:r>
            <a:r>
              <a:rPr lang="en-US" sz="6600" dirty="0" smtClean="0">
                <a:latin typeface="Lucida Sans Unicode" charset="0"/>
              </a:rPr>
              <a:t>him.”</a:t>
            </a:r>
          </a:p>
          <a:p>
            <a:pPr marL="0" indent="0" algn="ctr" eaLnBrk="1" hangingPunct="1">
              <a:buNone/>
            </a:pPr>
            <a:r>
              <a:rPr lang="en-US" sz="4800" dirty="0" smtClean="0">
                <a:solidFill>
                  <a:srgbClr val="FFFF00"/>
                </a:solidFill>
                <a:latin typeface="Lucida Sans Unicode" charset="0"/>
              </a:rPr>
              <a:t>1 </a:t>
            </a:r>
            <a:r>
              <a:rPr lang="en-US" sz="4800" dirty="0">
                <a:solidFill>
                  <a:srgbClr val="FFFF00"/>
                </a:solidFill>
                <a:latin typeface="Lucida Sans Unicode" charset="0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latin typeface="Lucida Sans Unicode" charset="0"/>
              </a:rPr>
              <a:t>amuel 16:13</a:t>
            </a:r>
            <a:endParaRPr lang="en-US" sz="4800" dirty="0">
              <a:solidFill>
                <a:srgbClr val="FFFF00"/>
              </a:solidFill>
              <a:latin typeface="Lucida Sans Unicode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CRITICAL ELEMENT</a:t>
            </a:r>
            <a:endParaRPr lang="en-US" sz="4800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599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Numbers 11:16-17</a:t>
            </a:r>
          </a:p>
          <a:p>
            <a:pPr marL="0" indent="0" algn="ctr">
              <a:buNone/>
            </a:pPr>
            <a:r>
              <a:rPr lang="en-US" sz="3600" dirty="0" smtClean="0"/>
              <a:t>Judges 14:6</a:t>
            </a:r>
          </a:p>
          <a:p>
            <a:pPr marL="0" indent="0" algn="ctr">
              <a:buNone/>
            </a:pPr>
            <a:r>
              <a:rPr lang="en-US" sz="3600" dirty="0" smtClean="0"/>
              <a:t>Luke 4:18</a:t>
            </a:r>
          </a:p>
          <a:p>
            <a:pPr marL="0" indent="0" algn="ctr">
              <a:buNone/>
            </a:pPr>
            <a:r>
              <a:rPr lang="en-US" sz="3600" dirty="0" smtClean="0"/>
              <a:t>Acts 1:4-8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238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</a:t>
            </a:r>
          </a:p>
          <a:p>
            <a:r>
              <a:rPr lang="en-US" dirty="0" smtClean="0"/>
              <a:t>MOSES</a:t>
            </a:r>
          </a:p>
          <a:p>
            <a:r>
              <a:rPr lang="en-US" dirty="0" smtClean="0"/>
              <a:t>JOSHUA</a:t>
            </a:r>
          </a:p>
          <a:p>
            <a:r>
              <a:rPr lang="en-US" dirty="0" smtClean="0"/>
              <a:t>DAVID</a:t>
            </a:r>
          </a:p>
          <a:p>
            <a:r>
              <a:rPr lang="en-US" dirty="0" smtClean="0"/>
              <a:t>DANIEL</a:t>
            </a:r>
          </a:p>
          <a:p>
            <a:r>
              <a:rPr lang="en-US" smtClean="0"/>
              <a:t>NEHEMIAH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849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5369</TotalTime>
  <Words>267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Habitat</vt:lpstr>
      <vt:lpstr>SPIRITUAL LEADERSHIP II</vt:lpstr>
      <vt:lpstr>PRESENTATIONS</vt:lpstr>
      <vt:lpstr>GROUP WORKS</vt:lpstr>
      <vt:lpstr>OBJECTIVES</vt:lpstr>
      <vt:lpstr>KEY QUESTIONS</vt:lpstr>
      <vt:lpstr>CRITICAL ELEMENT</vt:lpstr>
      <vt:lpstr>CRITICAL ELEMENT</vt:lpstr>
      <vt:lpstr>CRITICAL ELEMENT</vt:lpstr>
      <vt:lpstr>SPIRITUAL LEADERS</vt:lpstr>
      <vt:lpstr>NEHEMIAH</vt:lpstr>
      <vt:lpstr>End</vt:lpstr>
    </vt:vector>
  </TitlesOfParts>
  <Company>GC of 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Pardon Mwansa</dc:title>
  <dc:creator>Pardon Mwansa</dc:creator>
  <cp:lastModifiedBy>Pardon Mwansa</cp:lastModifiedBy>
  <cp:revision>68</cp:revision>
  <dcterms:created xsi:type="dcterms:W3CDTF">2014-06-18T10:05:14Z</dcterms:created>
  <dcterms:modified xsi:type="dcterms:W3CDTF">2014-09-08T13:26:01Z</dcterms:modified>
</cp:coreProperties>
</file>