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1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40"/>
    <p:restoredTop sz="92987"/>
  </p:normalViewPr>
  <p:slideViewPr>
    <p:cSldViewPr snapToGrid="0" snapToObjects="1">
      <p:cViewPr>
        <p:scale>
          <a:sx n="112" d="100"/>
          <a:sy n="112" d="100"/>
        </p:scale>
        <p:origin x="-17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7/7/2016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47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7/7/2016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571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7/7/2016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77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7/7/2016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07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7/7/2016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5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7/7/2016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76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7/7/2016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8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7/7/2016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6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7/7/2016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1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7/7/2016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06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7/7/2016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747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CCE5D-1888-B344-AF64-E9DF6F06D51B}" type="datetimeFigureOut">
              <a:rPr lang="en-US" smtClean="0"/>
              <a:t>7/7/2016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9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09267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89212" y="676315"/>
            <a:ext cx="9461810" cy="2387600"/>
          </a:xfrm>
        </p:spPr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US" altLang="en-US" sz="2800" b="1" dirty="0" smtClean="0">
                <a:solidFill>
                  <a:schemeClr val="bg1"/>
                </a:solidFill>
                <a:latin typeface="+mn-lt"/>
              </a:rPr>
              <a:t>¿QUÉ PUEDE HACER MI IGLESIA LOCAL PARA AYUDAR?</a:t>
            </a:r>
            <a:endParaRPr lang="en-US" altLang="en-US" sz="2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575" y="3166030"/>
            <a:ext cx="3718774" cy="993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WMLOGO-small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56960" y="6290676"/>
            <a:ext cx="491823" cy="376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12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92674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417" y="2472392"/>
            <a:ext cx="8464024" cy="383919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i="1" dirty="0" smtClean="0"/>
              <a:t>Reconocemos la amplitud global de este problema y sus serios efectos a largo plazo en la vida de todos los involucrados. Creemos que los cristianos deben responder al abuso y la violencia familiar tanto dentro de la iglesia como en la comunidad. Tomamos muy en serio los informes sobre abuso y violencia  hemos hecho resaltar tales asuntos para su discusión en esta asamblea internacional. Creemos que el permanecer indiferentes y pasivos es condonar, perpetuar y potencialmente extender tal comportamiento.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21351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38581"/>
            <a:ext cx="8292326" cy="4795338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10000"/>
              </a:lnSpc>
            </a:pPr>
            <a:r>
              <a:rPr lang="es-ES" i="1" dirty="0" smtClean="0"/>
              <a:t>Aceptamos nuestra responsabilidad de cooperar con otros servicios profesionales a fin de escuchar y atender a aquellos que sufren de abuso y violencia familiar. Ayudaremos a personas que lo necesitan a localizar y tener acceso a toda la gama de servicios profesionales disponibles.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s-ES" i="1" dirty="0" smtClean="0"/>
              <a:t> </a:t>
            </a:r>
            <a:r>
              <a:rPr lang="es-ES" dirty="0" smtClean="0"/>
              <a:t>(Votada por la </a:t>
            </a:r>
            <a:r>
              <a:rPr lang="es-ES" dirty="0" smtClean="0"/>
              <a:t>Junta </a:t>
            </a:r>
            <a:r>
              <a:rPr lang="es-ES" dirty="0" smtClean="0"/>
              <a:t>Administrativa de la Asociación General de los Adventistas del Séptimo Día en la sesión de la Asociación General en Utrecht, Países Bajos, del 29 de junio al 8 de julio de 1995.)  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63341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931" y="2806933"/>
            <a:ext cx="8515350" cy="203269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" sz="3600" dirty="0" smtClean="0">
                <a:solidFill>
                  <a:srgbClr val="C00000"/>
                </a:solidFill>
              </a:rPr>
              <a:t> </a:t>
            </a:r>
            <a:r>
              <a:rPr lang="es-ES" sz="3600" dirty="0" smtClean="0"/>
              <a:t>¿QUE PUEDE HACER MI IGLESIA LOCAL PARA AYUDAR A PREVENIR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s-ES" sz="3600" b="1" dirty="0" smtClean="0">
                <a:solidFill>
                  <a:srgbClr val="C00000"/>
                </a:solidFill>
              </a:rPr>
              <a:t>LA VIOLENCIA CONTRA LA MUJER?</a:t>
            </a:r>
            <a:endParaRPr lang="es-E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63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92674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28511"/>
            <a:ext cx="7886700" cy="3281635"/>
          </a:xfrm>
        </p:spPr>
        <p:txBody>
          <a:bodyPr>
            <a:normAutofit lnSpcReduction="10000"/>
          </a:bodyPr>
          <a:lstStyle/>
          <a:p>
            <a:pPr lvl="0"/>
            <a:r>
              <a:rPr lang="es-ES" sz="3200" dirty="0" smtClean="0"/>
              <a:t>Pedir al pastor o a alguna otra persona bien calificada, que predique un sermón sobre prevención de la violencia.</a:t>
            </a:r>
          </a:p>
          <a:p>
            <a:pPr lvl="0"/>
            <a:r>
              <a:rPr lang="es-ES" sz="3200" dirty="0" smtClean="0"/>
              <a:t>Pedir a quien tenga a cargo la oración pastoral durante el servicio de adoración, que ore por aquellas personas en la congregación que están siendo abusadas.   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722042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16275"/>
            <a:ext cx="7886700" cy="4351338"/>
          </a:xfrm>
        </p:spPr>
        <p:txBody>
          <a:bodyPr>
            <a:normAutofit/>
          </a:bodyPr>
          <a:lstStyle/>
          <a:p>
            <a:pPr lvl="0" algn="ctr"/>
            <a:r>
              <a:rPr lang="es-ES" dirty="0" smtClean="0"/>
              <a:t>Un pequeño, pero vital principio que la iglesia debe aplicar es el de la </a:t>
            </a:r>
            <a:r>
              <a:rPr lang="es-ES" b="1" dirty="0" smtClean="0">
                <a:solidFill>
                  <a:srgbClr val="C00000"/>
                </a:solidFill>
              </a:rPr>
              <a:t>confidencialidad</a:t>
            </a:r>
            <a:r>
              <a:rPr lang="es-ES" dirty="0" smtClean="0">
                <a:solidFill>
                  <a:srgbClr val="C00000"/>
                </a:solidFill>
              </a:rPr>
              <a:t>.</a:t>
            </a:r>
            <a:r>
              <a:rPr lang="es-ES" dirty="0" smtClean="0"/>
              <a:t> Es imperativo que cualquier víctima de violencia basada en género pueda hablar con un apropiado dirigente de la iglesia con toda confianza y seguridad. Si surge alguna situación en la que se requiere que el dirigente de la iglesia rinda informe a la policía</a:t>
            </a:r>
            <a:r>
              <a:rPr lang="es-ES" dirty="0" smtClean="0"/>
              <a:t> o a otra autoridad apropiada, se lo hará saber a la persona que busca consejo o ayuda y tratará este asunto con supremo cuidado y discreción. La seguridad de la víctima es de suprema importancia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8153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952" y="2249368"/>
            <a:ext cx="7886700" cy="4351338"/>
          </a:xfrm>
        </p:spPr>
        <p:txBody>
          <a:bodyPr>
            <a:normAutofit lnSpcReduction="10000"/>
          </a:bodyPr>
          <a:lstStyle/>
          <a:p>
            <a:pPr lvl="0"/>
            <a:r>
              <a:rPr lang="es-ES" dirty="0" smtClean="0"/>
              <a:t>Reconocer que la violencia de género es un tremendo mal y que nunca puede ser aceptada y no puede ser condonada.</a:t>
            </a:r>
          </a:p>
          <a:p>
            <a:pPr lvl="0"/>
            <a:r>
              <a:rPr lang="es-ES" dirty="0" smtClean="0"/>
              <a:t>Compilar información completa y actualizada acerca de todos los recursos en la propia comunidad, que están disponibles para las víctimas de cualquier tipo de violencia de género. Asegurarse de que la información esté fácil</a:t>
            </a:r>
            <a:r>
              <a:rPr lang="es-ES" dirty="0" smtClean="0"/>
              <a:t>mente disponible para los miembros y otras personas. Familiarizarse con refugios y fuentes de sitios a donde se puedan referir a las víctimas, para saber qué servicios ofrecen y cuándo están abiertos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81800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534" y="2271673"/>
            <a:ext cx="8314628" cy="4351338"/>
          </a:xfrm>
        </p:spPr>
        <p:txBody>
          <a:bodyPr/>
          <a:lstStyle/>
          <a:p>
            <a:pPr lvl="0"/>
            <a:r>
              <a:rPr lang="es-ES" dirty="0" smtClean="0"/>
              <a:t>Recolectar fondos para proveer a los dirigentes de la iglesia materiales educativos referentes a violencia de género.</a:t>
            </a:r>
          </a:p>
          <a:p>
            <a:pPr lvl="0"/>
            <a:r>
              <a:rPr lang="es-ES" dirty="0" smtClean="0"/>
              <a:t>Crear una biblioteca de materiales a préstamos sobre asuntos de violencia de género, relevantes en la comunidad, de manera que los miembros y los dirigentes se eduquen en este tópico tan vital.</a:t>
            </a:r>
          </a:p>
          <a:p>
            <a:pPr lvl="0"/>
            <a:r>
              <a:rPr lang="es-ES" dirty="0" smtClean="0"/>
              <a:t>Organizar un grupo que evalúe las necesidades en la comunidad local. ¿Qué necesidad podría atender tu grupo que ayudaría a reducir la violencia de género?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38153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05" y="0"/>
            <a:ext cx="915297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7068" y="2293977"/>
            <a:ext cx="7886700" cy="4351338"/>
          </a:xfrm>
        </p:spPr>
        <p:txBody>
          <a:bodyPr>
            <a:normAutofit lnSpcReduction="10000"/>
          </a:bodyPr>
          <a:lstStyle/>
          <a:p>
            <a:pPr lvl="0"/>
            <a:r>
              <a:rPr lang="es-ES" dirty="0" smtClean="0"/>
              <a:t>Crear uno o más “casas de seguridad” en donde las víctimas puedan encontrar refugio de emergencia.</a:t>
            </a:r>
          </a:p>
          <a:p>
            <a:pPr lvl="0"/>
            <a:r>
              <a:rPr lang="es-ES" dirty="0" smtClean="0"/>
              <a:t>Presentar sermones y talleres de trabajo de congregación y comunidad, sobre asuntos de violencia de género, relevantes para la comunidad. Ofrece presentar información apropiada a la edad, en las escuelas locales.</a:t>
            </a:r>
          </a:p>
          <a:p>
            <a:pPr lvl="0"/>
            <a:r>
              <a:rPr lang="es-ES" dirty="0" smtClean="0"/>
              <a:t>Examinar los reglamentos y prácticas de la iglesia para asegurarse de que ninguna fomenta o alienta actitudes dañinas o discriminatorias hacia las mujeres.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7476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580" y="2472397"/>
            <a:ext cx="7886700" cy="3727681"/>
          </a:xfrm>
        </p:spPr>
        <p:txBody>
          <a:bodyPr/>
          <a:lstStyle/>
          <a:p>
            <a:pPr lvl="0"/>
            <a:r>
              <a:rPr lang="es-ES" dirty="0" smtClean="0"/>
              <a:t>Proveer apoyo permanente a un refugio local para mujeres, o a otras organizaciones que beneficien a víctimas de la violencia de género.</a:t>
            </a:r>
          </a:p>
          <a:p>
            <a:pPr lvl="0"/>
            <a:r>
              <a:rPr lang="es-ES" dirty="0" smtClean="0"/>
              <a:t>Atender a las personas lastimadas en la propia iglesia y congregación. No juzgar a las personas y formar grupos de apoyo. </a:t>
            </a:r>
          </a:p>
          <a:p>
            <a:pPr lvl="0"/>
            <a:r>
              <a:rPr lang="es-ES" dirty="0" smtClean="0"/>
              <a:t>Ayudar a fomentar conciencia. Distribuir materiales sobre violencia de género en la propia comunidad.</a:t>
            </a:r>
            <a:r>
              <a:rPr lang="es-ES" b="1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1891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GENDER -BASED VIOLENCE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AND </a:t>
            </a:r>
            <a:r>
              <a:rPr lang="en-US" sz="4000" b="1" dirty="0"/>
              <a:t>THE CHURCH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627" y="2963046"/>
            <a:ext cx="8314628" cy="265716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dirty="0" smtClean="0">
                <a:solidFill>
                  <a:srgbClr val="009193"/>
                </a:solidFill>
              </a:rPr>
              <a:t>LOS ADVENTISTAS DEL SÉPTIMO DÍA REAFIRMAN LA DIGNIDAD Y VALOR DE CADA SER HUMANO Y CONDENAN CUALQUIER FORMA DE ABUSO FÍSICO, SEXUAL, EMOCIONAL Y VIOLENCIA EN LA FAMILIA.</a:t>
            </a:r>
            <a:endParaRPr lang="en-US" dirty="0">
              <a:solidFill>
                <a:srgbClr val="0091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136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698</Words>
  <Application>Microsoft Office PowerPoint</Application>
  <PresentationFormat>On-screen Show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¿QUÉ PUEDE HACER MI IGLESIA LOCAL PARA AYUDAR?</vt:lpstr>
      <vt:lpstr>PowerPoint Presentation</vt:lpstr>
      <vt:lpstr>PowerPoint Presentation</vt:lpstr>
      <vt:lpstr>3</vt:lpstr>
      <vt:lpstr>PowerPoint Presentation</vt:lpstr>
      <vt:lpstr>PowerPoint Presentation</vt:lpstr>
      <vt:lpstr>PowerPoint Presentation</vt:lpstr>
      <vt:lpstr>PowerPoint Presentation</vt:lpstr>
      <vt:lpstr>GENDER -BASED VIOLENCE  AND THE CHURCH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CAN MY LOCAL CHURCH DO TO HELP?</dc:title>
  <dc:creator>Arrais, Raquel</dc:creator>
  <cp:lastModifiedBy>Jainie T. Baltodano</cp:lastModifiedBy>
  <cp:revision>13</cp:revision>
  <dcterms:created xsi:type="dcterms:W3CDTF">2016-04-12T18:57:28Z</dcterms:created>
  <dcterms:modified xsi:type="dcterms:W3CDTF">2016-07-07T19:14:38Z</dcterms:modified>
</cp:coreProperties>
</file>